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25"/>
  </p:notesMasterIdLst>
  <p:handoutMasterIdLst>
    <p:handoutMasterId r:id="rId26"/>
  </p:handoutMasterIdLst>
  <p:sldIdLst>
    <p:sldId id="570" r:id="rId2"/>
    <p:sldId id="571" r:id="rId3"/>
    <p:sldId id="572" r:id="rId4"/>
    <p:sldId id="612" r:id="rId5"/>
    <p:sldId id="610" r:id="rId6"/>
    <p:sldId id="607" r:id="rId7"/>
    <p:sldId id="613" r:id="rId8"/>
    <p:sldId id="614" r:id="rId9"/>
    <p:sldId id="603" r:id="rId10"/>
    <p:sldId id="618" r:id="rId11"/>
    <p:sldId id="615" r:id="rId12"/>
    <p:sldId id="616" r:id="rId13"/>
    <p:sldId id="617" r:id="rId14"/>
    <p:sldId id="619" r:id="rId15"/>
    <p:sldId id="620" r:id="rId16"/>
    <p:sldId id="621" r:id="rId17"/>
    <p:sldId id="623" r:id="rId18"/>
    <p:sldId id="624" r:id="rId19"/>
    <p:sldId id="625" r:id="rId20"/>
    <p:sldId id="602" r:id="rId21"/>
    <p:sldId id="627" r:id="rId22"/>
    <p:sldId id="631" r:id="rId23"/>
    <p:sldId id="604" r:id="rId24"/>
  </p:sldIdLst>
  <p:sldSz cx="9906000" cy="6858000" type="A4"/>
  <p:notesSz cx="6858000" cy="9144000"/>
  <p:defaultTextStyle>
    <a:defPPr>
      <a:defRPr lang="ru-RU"/>
    </a:defPPr>
    <a:lvl1pPr marL="0" algn="l" defTabSz="804668" rtl="0" eaLnBrk="1" latinLnBrk="0" hangingPunct="1">
      <a:defRPr sz="1584" kern="1200">
        <a:solidFill>
          <a:schemeClr val="tx1"/>
        </a:solidFill>
        <a:latin typeface="+mn-lt"/>
        <a:ea typeface="+mn-ea"/>
        <a:cs typeface="+mn-cs"/>
      </a:defRPr>
    </a:lvl1pPr>
    <a:lvl2pPr marL="402334" algn="l" defTabSz="804668" rtl="0" eaLnBrk="1" latinLnBrk="0" hangingPunct="1">
      <a:defRPr sz="1584" kern="1200">
        <a:solidFill>
          <a:schemeClr val="tx1"/>
        </a:solidFill>
        <a:latin typeface="+mn-lt"/>
        <a:ea typeface="+mn-ea"/>
        <a:cs typeface="+mn-cs"/>
      </a:defRPr>
    </a:lvl2pPr>
    <a:lvl3pPr marL="804668" algn="l" defTabSz="804668" rtl="0" eaLnBrk="1" latinLnBrk="0" hangingPunct="1">
      <a:defRPr sz="1584" kern="1200">
        <a:solidFill>
          <a:schemeClr val="tx1"/>
        </a:solidFill>
        <a:latin typeface="+mn-lt"/>
        <a:ea typeface="+mn-ea"/>
        <a:cs typeface="+mn-cs"/>
      </a:defRPr>
    </a:lvl3pPr>
    <a:lvl4pPr marL="1207003" algn="l" defTabSz="804668" rtl="0" eaLnBrk="1" latinLnBrk="0" hangingPunct="1">
      <a:defRPr sz="1584" kern="1200">
        <a:solidFill>
          <a:schemeClr val="tx1"/>
        </a:solidFill>
        <a:latin typeface="+mn-lt"/>
        <a:ea typeface="+mn-ea"/>
        <a:cs typeface="+mn-cs"/>
      </a:defRPr>
    </a:lvl4pPr>
    <a:lvl5pPr marL="1609337" algn="l" defTabSz="804668" rtl="0" eaLnBrk="1" latinLnBrk="0" hangingPunct="1">
      <a:defRPr sz="1584" kern="1200">
        <a:solidFill>
          <a:schemeClr val="tx1"/>
        </a:solidFill>
        <a:latin typeface="+mn-lt"/>
        <a:ea typeface="+mn-ea"/>
        <a:cs typeface="+mn-cs"/>
      </a:defRPr>
    </a:lvl5pPr>
    <a:lvl6pPr marL="2011671" algn="l" defTabSz="804668" rtl="0" eaLnBrk="1" latinLnBrk="0" hangingPunct="1">
      <a:defRPr sz="1584" kern="1200">
        <a:solidFill>
          <a:schemeClr val="tx1"/>
        </a:solidFill>
        <a:latin typeface="+mn-lt"/>
        <a:ea typeface="+mn-ea"/>
        <a:cs typeface="+mn-cs"/>
      </a:defRPr>
    </a:lvl6pPr>
    <a:lvl7pPr marL="2414005" algn="l" defTabSz="804668" rtl="0" eaLnBrk="1" latinLnBrk="0" hangingPunct="1">
      <a:defRPr sz="1584" kern="1200">
        <a:solidFill>
          <a:schemeClr val="tx1"/>
        </a:solidFill>
        <a:latin typeface="+mn-lt"/>
        <a:ea typeface="+mn-ea"/>
        <a:cs typeface="+mn-cs"/>
      </a:defRPr>
    </a:lvl7pPr>
    <a:lvl8pPr marL="2816339" algn="l" defTabSz="804668" rtl="0" eaLnBrk="1" latinLnBrk="0" hangingPunct="1">
      <a:defRPr sz="1584" kern="1200">
        <a:solidFill>
          <a:schemeClr val="tx1"/>
        </a:solidFill>
        <a:latin typeface="+mn-lt"/>
        <a:ea typeface="+mn-ea"/>
        <a:cs typeface="+mn-cs"/>
      </a:defRPr>
    </a:lvl8pPr>
    <a:lvl9pPr marL="3218673" algn="l" defTabSz="804668" rtl="0" eaLnBrk="1" latinLnBrk="0" hangingPunct="1">
      <a:defRPr sz="158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Анатолий" initials="А" lastIdx="2" clrIdx="0">
    <p:extLst>
      <p:ext uri="{19B8F6BF-5375-455C-9EA6-DF929625EA0E}">
        <p15:presenceInfo xmlns:p15="http://schemas.microsoft.com/office/powerpoint/2012/main" userId="Анатолий"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3BF43"/>
    <a:srgbClr val="000000"/>
    <a:srgbClr val="DCDEE0"/>
    <a:srgbClr val="D1D1D1"/>
    <a:srgbClr val="3E454D"/>
    <a:srgbClr val="B3B3B3"/>
    <a:srgbClr val="FFFFFF"/>
    <a:srgbClr val="9C00DE"/>
    <a:srgbClr val="4B545D"/>
    <a:srgbClr val="ED5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5501" autoAdjust="0"/>
  </p:normalViewPr>
  <p:slideViewPr>
    <p:cSldViewPr snapToGrid="0">
      <p:cViewPr varScale="1">
        <p:scale>
          <a:sx n="114" d="100"/>
          <a:sy n="114" d="100"/>
        </p:scale>
        <p:origin x="696" y="108"/>
      </p:cViewPr>
      <p:guideLst>
        <p:guide orient="horz" pos="2160"/>
        <p:guide pos="3120"/>
      </p:guideLst>
    </p:cSldViewPr>
  </p:slid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67" d="100"/>
          <a:sy n="67" d="100"/>
        </p:scale>
        <p:origin x="322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munkalap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doughnutChart>
        <c:varyColors val="1"/>
        <c:ser>
          <c:idx val="0"/>
          <c:order val="0"/>
          <c:spPr>
            <a:ln w="12700" cmpd="sng">
              <a:noFill/>
            </a:ln>
          </c:spPr>
          <c:dPt>
            <c:idx val="0"/>
            <c:bubble3D val="0"/>
            <c:spPr>
              <a:solidFill>
                <a:schemeClr val="accent1"/>
              </a:solidFill>
              <a:ln w="12700" cmpd="sng">
                <a:noFill/>
              </a:ln>
              <a:effectLst/>
            </c:spPr>
            <c:extLst xmlns:c16r2="http://schemas.microsoft.com/office/drawing/2015/06/chart">
              <c:ext xmlns:c16="http://schemas.microsoft.com/office/drawing/2014/chart" uri="{C3380CC4-5D6E-409C-BE32-E72D297353CC}">
                <c16:uniqueId val="{00000001-67BF-4CCC-B1AD-3BA1A99C1DA4}"/>
              </c:ext>
            </c:extLst>
          </c:dPt>
          <c:dPt>
            <c:idx val="1"/>
            <c:bubble3D val="0"/>
            <c:spPr>
              <a:solidFill>
                <a:schemeClr val="accent6"/>
              </a:solidFill>
              <a:ln w="12700" cmpd="sng">
                <a:noFill/>
              </a:ln>
              <a:effectLst/>
            </c:spPr>
            <c:extLst xmlns:c16r2="http://schemas.microsoft.com/office/drawing/2015/06/chart">
              <c:ext xmlns:c16="http://schemas.microsoft.com/office/drawing/2014/chart" uri="{C3380CC4-5D6E-409C-BE32-E72D297353CC}">
                <c16:uniqueId val="{00000003-67BF-4CCC-B1AD-3BA1A99C1DA4}"/>
              </c:ext>
            </c:extLst>
          </c:dPt>
          <c:dPt>
            <c:idx val="2"/>
            <c:bubble3D val="0"/>
            <c:spPr>
              <a:solidFill>
                <a:schemeClr val="accent5"/>
              </a:solidFill>
              <a:ln w="12700" cmpd="sng">
                <a:noFill/>
              </a:ln>
              <a:effectLst/>
            </c:spPr>
            <c:extLst xmlns:c16r2="http://schemas.microsoft.com/office/drawing/2015/06/chart">
              <c:ext xmlns:c16="http://schemas.microsoft.com/office/drawing/2014/chart" uri="{C3380CC4-5D6E-409C-BE32-E72D297353CC}">
                <c16:uniqueId val="{00000005-67BF-4CCC-B1AD-3BA1A99C1DA4}"/>
              </c:ext>
            </c:extLst>
          </c:dPt>
          <c:dPt>
            <c:idx val="3"/>
            <c:bubble3D val="0"/>
            <c:spPr>
              <a:solidFill>
                <a:schemeClr val="accent4"/>
              </a:solidFill>
              <a:ln w="12700" cmpd="sng">
                <a:noFill/>
              </a:ln>
              <a:effectLst/>
            </c:spPr>
            <c:extLst xmlns:c16r2="http://schemas.microsoft.com/office/drawing/2015/06/chart">
              <c:ext xmlns:c16="http://schemas.microsoft.com/office/drawing/2014/chart" uri="{C3380CC4-5D6E-409C-BE32-E72D297353CC}">
                <c16:uniqueId val="{00000007-67BF-4CCC-B1AD-3BA1A99C1DA4}"/>
              </c:ext>
            </c:extLst>
          </c:dPt>
          <c:dPt>
            <c:idx val="4"/>
            <c:bubble3D val="0"/>
            <c:spPr>
              <a:solidFill>
                <a:schemeClr val="accent3"/>
              </a:solidFill>
              <a:ln w="12700" cmpd="sng">
                <a:noFill/>
              </a:ln>
              <a:effectLst/>
              <a:scene3d>
                <a:camera prst="orthographicFront"/>
                <a:lightRig rig="threePt" dir="t"/>
              </a:scene3d>
              <a:sp3d>
                <a:bevelT w="0" h="0"/>
              </a:sp3d>
            </c:spPr>
            <c:extLst xmlns:c16r2="http://schemas.microsoft.com/office/drawing/2015/06/chart">
              <c:ext xmlns:c16="http://schemas.microsoft.com/office/drawing/2014/chart" uri="{C3380CC4-5D6E-409C-BE32-E72D297353CC}">
                <c16:uniqueId val="{00000009-67BF-4CCC-B1AD-3BA1A99C1DA4}"/>
              </c:ext>
            </c:extLst>
          </c:dPt>
          <c:dPt>
            <c:idx val="5"/>
            <c:bubble3D val="0"/>
            <c:spPr>
              <a:solidFill>
                <a:schemeClr val="accent2"/>
              </a:solidFill>
              <a:ln w="12700" cmpd="sng">
                <a:noFill/>
              </a:ln>
              <a:effectLst/>
            </c:spPr>
            <c:extLst xmlns:c16r2="http://schemas.microsoft.com/office/drawing/2015/06/chart">
              <c:ext xmlns:c16="http://schemas.microsoft.com/office/drawing/2014/chart" uri="{C3380CC4-5D6E-409C-BE32-E72D297353CC}">
                <c16:uniqueId val="{0000000B-67BF-4CCC-B1AD-3BA1A99C1DA4}"/>
              </c:ext>
            </c:extLst>
          </c:dPt>
          <c:dPt>
            <c:idx val="6"/>
            <c:bubble3D val="0"/>
            <c:spPr>
              <a:solidFill>
                <a:schemeClr val="accent1">
                  <a:lumMod val="75000"/>
                </a:schemeClr>
              </a:solidFill>
              <a:ln w="12700" cmpd="sng">
                <a:noFill/>
              </a:ln>
              <a:effectLst/>
            </c:spPr>
            <c:extLst xmlns:c16r2="http://schemas.microsoft.com/office/drawing/2015/06/chart">
              <c:ext xmlns:c16="http://schemas.microsoft.com/office/drawing/2014/chart" uri="{C3380CC4-5D6E-409C-BE32-E72D297353CC}">
                <c16:uniqueId val="{0000000D-67BF-4CCC-B1AD-3BA1A99C1DA4}"/>
              </c:ext>
            </c:extLst>
          </c:dPt>
          <c:val>
            <c:numRef>
              <c:f>Sheet1!$B$2:$B$8</c:f>
              <c:numCache>
                <c:formatCode>General</c:formatCode>
                <c:ptCount val="7"/>
                <c:pt idx="0">
                  <c:v>8.1999999999999993</c:v>
                </c:pt>
                <c:pt idx="1">
                  <c:v>3.2</c:v>
                </c:pt>
                <c:pt idx="2">
                  <c:v>1.4</c:v>
                </c:pt>
                <c:pt idx="3">
                  <c:v>1.2</c:v>
                </c:pt>
                <c:pt idx="4">
                  <c:v>1.4</c:v>
                </c:pt>
                <c:pt idx="5">
                  <c:v>2</c:v>
                </c:pt>
                <c:pt idx="6">
                  <c:v>1.2</c:v>
                </c:pt>
              </c:numCache>
            </c:numRef>
          </c:val>
          <c:extLst xmlns:c16r2="http://schemas.microsoft.com/office/drawing/2015/06/chart">
            <c:ext xmlns:c16="http://schemas.microsoft.com/office/drawing/2014/chart" uri="{C3380CC4-5D6E-409C-BE32-E72D297353CC}">
              <c16:uniqueId val="{0000000E-67BF-4CCC-B1AD-3BA1A99C1DA4}"/>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Sheet1!$A$2:$A$8</c15:sqref>
                        </c15:formulaRef>
                      </c:ext>
                    </c:extLst>
                    <c:strCache>
                      <c:ptCount val="7"/>
                      <c:pt idx="0">
                        <c:v>1st Qtr</c:v>
                      </c:pt>
                      <c:pt idx="1">
                        <c:v>2nd Qtr</c:v>
                      </c:pt>
                      <c:pt idx="2">
                        <c:v>3rd Qtr</c:v>
                      </c:pt>
                      <c:pt idx="3">
                        <c:v>4th Qtr</c:v>
                      </c:pt>
                      <c:pt idx="4">
                        <c:v>5st Qtr</c:v>
                      </c:pt>
                      <c:pt idx="5">
                        <c:v>6nd Qtr</c:v>
                      </c:pt>
                      <c:pt idx="6">
                        <c:v>7rd Qtr</c:v>
                      </c:pt>
                    </c:strCache>
                  </c:strRef>
                </c15:cat>
              </c15:filteredCategoryTitle>
            </c:ext>
          </c:extLst>
        </c:ser>
        <c:dLbls>
          <c:showLegendKey val="0"/>
          <c:showVal val="0"/>
          <c:showCatName val="0"/>
          <c:showSerName val="0"/>
          <c:showPercent val="0"/>
          <c:showBubbleSize val="0"/>
          <c:showLeaderLines val="1"/>
        </c:dLbls>
        <c:firstSliceAng val="172"/>
        <c:holeSize val="62"/>
      </c:doughnutChart>
      <c:spPr>
        <a:ln w="12700" cmpd="sng"/>
      </c:spPr>
    </c:plotArea>
    <c:plotVisOnly val="1"/>
    <c:dispBlanksAs val="gap"/>
    <c:showDLblsOverMax val="0"/>
  </c:chart>
  <c:txPr>
    <a:bodyPr/>
    <a:lstStyle/>
    <a:p>
      <a:pPr>
        <a:defRPr sz="1800"/>
      </a:pPr>
      <a:endParaRPr lang="hu-HU"/>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777C85-CF20-48BE-8C1D-89AF9AE759FF}"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ru-RU"/>
        </a:p>
      </dgm:t>
    </dgm:pt>
    <dgm:pt modelId="{876B8699-951F-4991-B36F-04B4BA7F7CBC}">
      <dgm:prSet phldrT="[Текст]"/>
      <dgm:spPr/>
      <dgm:t>
        <a:bodyPr/>
        <a:lstStyle/>
        <a:p>
          <a:endParaRPr lang="ru-RU" dirty="0"/>
        </a:p>
      </dgm:t>
    </dgm:pt>
    <dgm:pt modelId="{BF5A840C-FE42-4831-8782-D0ADBBCC9514}" type="sibTrans" cxnId="{C7F1A884-3D27-479F-997A-5797708A2DC6}">
      <dgm:prSet/>
      <dgm:spPr/>
      <dgm:t>
        <a:bodyPr/>
        <a:lstStyle/>
        <a:p>
          <a:endParaRPr lang="ru-RU"/>
        </a:p>
      </dgm:t>
    </dgm:pt>
    <dgm:pt modelId="{A2DAC8AC-4C61-438B-B56A-84141201A0EA}" type="parTrans" cxnId="{C7F1A884-3D27-479F-997A-5797708A2DC6}">
      <dgm:prSet/>
      <dgm:spPr/>
      <dgm:t>
        <a:bodyPr/>
        <a:lstStyle/>
        <a:p>
          <a:endParaRPr lang="ru-RU"/>
        </a:p>
      </dgm:t>
    </dgm:pt>
    <dgm:pt modelId="{E798E8F4-A98A-49E1-86C3-00A43F81A24A}" type="pres">
      <dgm:prSet presAssocID="{7D777C85-CF20-48BE-8C1D-89AF9AE759FF}" presName="compositeShape" presStyleCnt="0">
        <dgm:presLayoutVars>
          <dgm:chMax val="2"/>
          <dgm:dir/>
          <dgm:resizeHandles val="exact"/>
        </dgm:presLayoutVars>
      </dgm:prSet>
      <dgm:spPr/>
      <dgm:t>
        <a:bodyPr/>
        <a:lstStyle/>
        <a:p>
          <a:endParaRPr lang="ru-RU"/>
        </a:p>
      </dgm:t>
    </dgm:pt>
    <dgm:pt modelId="{95D46620-464C-4325-BCE2-CEC8B73FDC03}" type="pres">
      <dgm:prSet presAssocID="{7D777C85-CF20-48BE-8C1D-89AF9AE759FF}" presName="ribbon" presStyleLbl="node1" presStyleIdx="0" presStyleCnt="1" custLinFactNeighborX="-159" custLinFactNeighborY="18913"/>
      <dgm:spPr>
        <a:solidFill>
          <a:schemeClr val="accent1"/>
        </a:solidFill>
        <a:ln w="19050">
          <a:solidFill>
            <a:schemeClr val="bg1"/>
          </a:solidFill>
        </a:ln>
      </dgm:spPr>
    </dgm:pt>
    <dgm:pt modelId="{A6C168BA-130D-4CA3-B678-3528C2F03DD6}" type="pres">
      <dgm:prSet presAssocID="{7D777C85-CF20-48BE-8C1D-89AF9AE759FF}" presName="leftArrowText" presStyleLbl="node1" presStyleIdx="0" presStyleCnt="1" custLinFactNeighborX="-13006" custLinFactNeighborY="84650">
        <dgm:presLayoutVars>
          <dgm:chMax val="0"/>
          <dgm:bulletEnabled val="1"/>
        </dgm:presLayoutVars>
      </dgm:prSet>
      <dgm:spPr/>
      <dgm:t>
        <a:bodyPr/>
        <a:lstStyle/>
        <a:p>
          <a:endParaRPr lang="ru-RU"/>
        </a:p>
      </dgm:t>
    </dgm:pt>
    <dgm:pt modelId="{4334AEB3-63B8-4D82-82F9-7788529046A7}" type="pres">
      <dgm:prSet presAssocID="{7D777C85-CF20-48BE-8C1D-89AF9AE759FF}" presName="rightArrowText" presStyleLbl="node1" presStyleIdx="0" presStyleCnt="1">
        <dgm:presLayoutVars>
          <dgm:chMax val="0"/>
          <dgm:bulletEnabled val="1"/>
        </dgm:presLayoutVars>
      </dgm:prSet>
      <dgm:spPr/>
    </dgm:pt>
  </dgm:ptLst>
  <dgm:cxnLst>
    <dgm:cxn modelId="{C7F1A884-3D27-479F-997A-5797708A2DC6}" srcId="{7D777C85-CF20-48BE-8C1D-89AF9AE759FF}" destId="{876B8699-951F-4991-B36F-04B4BA7F7CBC}" srcOrd="0" destOrd="0" parTransId="{A2DAC8AC-4C61-438B-B56A-84141201A0EA}" sibTransId="{BF5A840C-FE42-4831-8782-D0ADBBCC9514}"/>
    <dgm:cxn modelId="{10D5F82D-F9C3-478C-8E47-9BB5BD45EA7A}" type="presOf" srcId="{7D777C85-CF20-48BE-8C1D-89AF9AE759FF}" destId="{E798E8F4-A98A-49E1-86C3-00A43F81A24A}" srcOrd="0" destOrd="0" presId="urn:microsoft.com/office/officeart/2005/8/layout/arrow6"/>
    <dgm:cxn modelId="{A7A0B36F-9AD7-4D65-9C88-13A78D048EC1}" type="presOf" srcId="{876B8699-951F-4991-B36F-04B4BA7F7CBC}" destId="{A6C168BA-130D-4CA3-B678-3528C2F03DD6}" srcOrd="0" destOrd="0" presId="urn:microsoft.com/office/officeart/2005/8/layout/arrow6"/>
    <dgm:cxn modelId="{FD591D9B-D58C-429C-963A-4CEF6ACBC508}" type="presParOf" srcId="{E798E8F4-A98A-49E1-86C3-00A43F81A24A}" destId="{95D46620-464C-4325-BCE2-CEC8B73FDC03}" srcOrd="0" destOrd="0" presId="urn:microsoft.com/office/officeart/2005/8/layout/arrow6"/>
    <dgm:cxn modelId="{756573DB-D4EC-490E-8124-A70FB2404C86}" type="presParOf" srcId="{E798E8F4-A98A-49E1-86C3-00A43F81A24A}" destId="{A6C168BA-130D-4CA3-B678-3528C2F03DD6}" srcOrd="1" destOrd="0" presId="urn:microsoft.com/office/officeart/2005/8/layout/arrow6"/>
    <dgm:cxn modelId="{8E8A2886-1FA6-4921-97A3-7213ECF415FC}" type="presParOf" srcId="{E798E8F4-A98A-49E1-86C3-00A43F81A24A}" destId="{4334AEB3-63B8-4D82-82F9-7788529046A7}" srcOrd="2" destOrd="0" presId="urn:microsoft.com/office/officeart/2005/8/layout/arrow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D46620-464C-4325-BCE2-CEC8B73FDC03}">
      <dsp:nvSpPr>
        <dsp:cNvPr id="0" name=""/>
        <dsp:cNvSpPr/>
      </dsp:nvSpPr>
      <dsp:spPr>
        <a:xfrm>
          <a:off x="0" y="69175"/>
          <a:ext cx="4212629" cy="1685051"/>
        </a:xfrm>
        <a:prstGeom prst="leftRightRibbon">
          <a:avLst/>
        </a:prstGeom>
        <a:solidFill>
          <a:schemeClr val="accent1"/>
        </a:solidFill>
        <a:ln w="190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C168BA-130D-4CA3-B678-3528C2F03DD6}">
      <dsp:nvSpPr>
        <dsp:cNvPr id="0" name=""/>
        <dsp:cNvSpPr/>
      </dsp:nvSpPr>
      <dsp:spPr>
        <a:xfrm>
          <a:off x="324710" y="928551"/>
          <a:ext cx="1390167" cy="82567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42240" rIns="0" bIns="152400" numCol="1" spcCol="1270" anchor="ctr" anchorCtr="0">
          <a:noAutofit/>
        </a:bodyPr>
        <a:lstStyle/>
        <a:p>
          <a:pPr lvl="0" algn="ctr" defTabSz="1778000">
            <a:lnSpc>
              <a:spcPct val="90000"/>
            </a:lnSpc>
            <a:spcBef>
              <a:spcPct val="0"/>
            </a:spcBef>
            <a:spcAft>
              <a:spcPct val="35000"/>
            </a:spcAft>
          </a:pPr>
          <a:endParaRPr lang="ru-RU" sz="4000" kern="1200" dirty="0"/>
        </a:p>
      </dsp:txBody>
      <dsp:txXfrm>
        <a:off x="324710" y="928551"/>
        <a:ext cx="1390167" cy="825675"/>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05D7641-828C-4869-BC80-867854768369}" type="datetimeFigureOut">
              <a:rPr lang="ru-RU" smtClean="0"/>
              <a:t>04.09.2018</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F4A366-E712-409A-9B64-47251642C0B7}" type="slidenum">
              <a:rPr lang="ru-RU" smtClean="0"/>
              <a:t>‹#›</a:t>
            </a:fld>
            <a:endParaRPr lang="ru-RU"/>
          </a:p>
        </p:txBody>
      </p:sp>
    </p:spTree>
    <p:extLst>
      <p:ext uri="{BB962C8B-B14F-4D97-AF65-F5344CB8AC3E}">
        <p14:creationId xmlns:p14="http://schemas.microsoft.com/office/powerpoint/2010/main" val="3698064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22ABCD-FC40-49C0-8195-8D72B8C67C04}" type="datetimeFigureOut">
              <a:rPr lang="ru-RU" smtClean="0"/>
              <a:t>04.09.2018</a:t>
            </a:fld>
            <a:endParaRPr lang="ru-RU"/>
          </a:p>
        </p:txBody>
      </p:sp>
      <p:sp>
        <p:nvSpPr>
          <p:cNvPr id="4" name="Образ слайда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A6CD3E-B110-4C64-8D9B-B749A68F6EA8}" type="slidenum">
              <a:rPr lang="ru-RU" smtClean="0"/>
              <a:t>‹#›</a:t>
            </a:fld>
            <a:endParaRPr lang="ru-RU"/>
          </a:p>
        </p:txBody>
      </p:sp>
    </p:spTree>
    <p:extLst>
      <p:ext uri="{BB962C8B-B14F-4D97-AF65-F5344CB8AC3E}">
        <p14:creationId xmlns:p14="http://schemas.microsoft.com/office/powerpoint/2010/main" val="674172841"/>
      </p:ext>
    </p:extLst>
  </p:cSld>
  <p:clrMap bg1="lt1" tx1="dk1" bg2="lt2" tx2="dk2" accent1="accent1" accent2="accent2" accent3="accent3" accent4="accent4" accent5="accent5" accent6="accent6" hlink="hlink" folHlink="folHlink"/>
  <p:notesStyle>
    <a:lvl1pPr marL="0" algn="l" defTabSz="804668" rtl="0" eaLnBrk="1" latinLnBrk="0" hangingPunct="1">
      <a:defRPr sz="1056" kern="1200">
        <a:solidFill>
          <a:schemeClr val="tx1"/>
        </a:solidFill>
        <a:latin typeface="+mn-lt"/>
        <a:ea typeface="+mn-ea"/>
        <a:cs typeface="+mn-cs"/>
      </a:defRPr>
    </a:lvl1pPr>
    <a:lvl2pPr marL="402334" algn="l" defTabSz="804668" rtl="0" eaLnBrk="1" latinLnBrk="0" hangingPunct="1">
      <a:defRPr sz="1056" kern="1200">
        <a:solidFill>
          <a:schemeClr val="tx1"/>
        </a:solidFill>
        <a:latin typeface="+mn-lt"/>
        <a:ea typeface="+mn-ea"/>
        <a:cs typeface="+mn-cs"/>
      </a:defRPr>
    </a:lvl2pPr>
    <a:lvl3pPr marL="804668" algn="l" defTabSz="804668" rtl="0" eaLnBrk="1" latinLnBrk="0" hangingPunct="1">
      <a:defRPr sz="1056" kern="1200">
        <a:solidFill>
          <a:schemeClr val="tx1"/>
        </a:solidFill>
        <a:latin typeface="+mn-lt"/>
        <a:ea typeface="+mn-ea"/>
        <a:cs typeface="+mn-cs"/>
      </a:defRPr>
    </a:lvl3pPr>
    <a:lvl4pPr marL="1207003" algn="l" defTabSz="804668" rtl="0" eaLnBrk="1" latinLnBrk="0" hangingPunct="1">
      <a:defRPr sz="1056" kern="1200">
        <a:solidFill>
          <a:schemeClr val="tx1"/>
        </a:solidFill>
        <a:latin typeface="+mn-lt"/>
        <a:ea typeface="+mn-ea"/>
        <a:cs typeface="+mn-cs"/>
      </a:defRPr>
    </a:lvl4pPr>
    <a:lvl5pPr marL="1609337" algn="l" defTabSz="804668" rtl="0" eaLnBrk="1" latinLnBrk="0" hangingPunct="1">
      <a:defRPr sz="1056" kern="1200">
        <a:solidFill>
          <a:schemeClr val="tx1"/>
        </a:solidFill>
        <a:latin typeface="+mn-lt"/>
        <a:ea typeface="+mn-ea"/>
        <a:cs typeface="+mn-cs"/>
      </a:defRPr>
    </a:lvl5pPr>
    <a:lvl6pPr marL="2011671" algn="l" defTabSz="804668" rtl="0" eaLnBrk="1" latinLnBrk="0" hangingPunct="1">
      <a:defRPr sz="1056" kern="1200">
        <a:solidFill>
          <a:schemeClr val="tx1"/>
        </a:solidFill>
        <a:latin typeface="+mn-lt"/>
        <a:ea typeface="+mn-ea"/>
        <a:cs typeface="+mn-cs"/>
      </a:defRPr>
    </a:lvl6pPr>
    <a:lvl7pPr marL="2414005" algn="l" defTabSz="804668" rtl="0" eaLnBrk="1" latinLnBrk="0" hangingPunct="1">
      <a:defRPr sz="1056" kern="1200">
        <a:solidFill>
          <a:schemeClr val="tx1"/>
        </a:solidFill>
        <a:latin typeface="+mn-lt"/>
        <a:ea typeface="+mn-ea"/>
        <a:cs typeface="+mn-cs"/>
      </a:defRPr>
    </a:lvl7pPr>
    <a:lvl8pPr marL="2816339" algn="l" defTabSz="804668" rtl="0" eaLnBrk="1" latinLnBrk="0" hangingPunct="1">
      <a:defRPr sz="1056" kern="1200">
        <a:solidFill>
          <a:schemeClr val="tx1"/>
        </a:solidFill>
        <a:latin typeface="+mn-lt"/>
        <a:ea typeface="+mn-ea"/>
        <a:cs typeface="+mn-cs"/>
      </a:defRPr>
    </a:lvl8pPr>
    <a:lvl9pPr marL="3218673" algn="l" defTabSz="804668" rtl="0" eaLnBrk="1" latinLnBrk="0" hangingPunct="1">
      <a:defRPr sz="105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200150" y="1143000"/>
            <a:ext cx="44577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EA6CD3E-B110-4C64-8D9B-B749A68F6EA8}" type="slidenum">
              <a:rPr lang="ru-RU" smtClean="0"/>
              <a:t>22</a:t>
            </a:fld>
            <a:endParaRPr lang="ru-RU"/>
          </a:p>
        </p:txBody>
      </p:sp>
    </p:spTree>
    <p:extLst>
      <p:ext uri="{BB962C8B-B14F-4D97-AF65-F5344CB8AC3E}">
        <p14:creationId xmlns:p14="http://schemas.microsoft.com/office/powerpoint/2010/main" val="554759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hu-HU" dirty="0" smtClean="0"/>
              <a:t>KRÉTA</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2018-09-04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73A5C34-6B76-4AF1-BC39-A0EE85CE817B}" type="slidenum">
              <a:rPr lang="ru-RU" smtClean="0"/>
              <a:t>‹#›</a:t>
            </a:fld>
            <a:endParaRPr lang="ru-RU"/>
          </a:p>
        </p:txBody>
      </p:sp>
    </p:spTree>
    <p:extLst>
      <p:ext uri="{BB962C8B-B14F-4D97-AF65-F5344CB8AC3E}">
        <p14:creationId xmlns:p14="http://schemas.microsoft.com/office/powerpoint/2010/main" val="11482552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4">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hu-HU" dirty="0" smtClean="0"/>
              <a:t>KRÉTA</a:t>
            </a:r>
            <a:endParaRPr lang="ru-RU" dirty="0"/>
          </a:p>
        </p:txBody>
      </p:sp>
      <p:sp>
        <p:nvSpPr>
          <p:cNvPr id="9" name="Рисунок 8"/>
          <p:cNvSpPr>
            <a:spLocks noGrp="1"/>
          </p:cNvSpPr>
          <p:nvPr>
            <p:ph type="pic" sz="quarter" idx="13"/>
          </p:nvPr>
        </p:nvSpPr>
        <p:spPr>
          <a:xfrm>
            <a:off x="835821" y="1485900"/>
            <a:ext cx="2022475" cy="2576848"/>
          </a:xfrm>
          <a:prstGeom prst="ellipse">
            <a:avLst/>
          </a:prstGeom>
        </p:spPr>
        <p:txBody>
          <a:bodyPr/>
          <a:lstStyle/>
          <a:p>
            <a:endParaRPr lang="ru-RU"/>
          </a:p>
        </p:txBody>
      </p:sp>
      <p:sp>
        <p:nvSpPr>
          <p:cNvPr id="15" name="Рисунок 8"/>
          <p:cNvSpPr>
            <a:spLocks noGrp="1"/>
          </p:cNvSpPr>
          <p:nvPr>
            <p:ph type="pic" sz="quarter" idx="14"/>
          </p:nvPr>
        </p:nvSpPr>
        <p:spPr>
          <a:xfrm>
            <a:off x="2930527" y="1485900"/>
            <a:ext cx="2022475" cy="2576848"/>
          </a:xfrm>
          <a:prstGeom prst="ellipse">
            <a:avLst/>
          </a:prstGeom>
        </p:spPr>
        <p:txBody>
          <a:bodyPr/>
          <a:lstStyle/>
          <a:p>
            <a:endParaRPr lang="ru-RU"/>
          </a:p>
        </p:txBody>
      </p:sp>
      <p:sp>
        <p:nvSpPr>
          <p:cNvPr id="16" name="Рисунок 8"/>
          <p:cNvSpPr>
            <a:spLocks noGrp="1"/>
          </p:cNvSpPr>
          <p:nvPr>
            <p:ph type="pic" sz="quarter" idx="15"/>
          </p:nvPr>
        </p:nvSpPr>
        <p:spPr>
          <a:xfrm>
            <a:off x="5025233" y="1485900"/>
            <a:ext cx="2022475" cy="2576848"/>
          </a:xfrm>
          <a:prstGeom prst="ellipse">
            <a:avLst/>
          </a:prstGeom>
        </p:spPr>
        <p:txBody>
          <a:bodyPr/>
          <a:lstStyle/>
          <a:p>
            <a:endParaRPr lang="ru-RU"/>
          </a:p>
        </p:txBody>
      </p:sp>
      <p:sp>
        <p:nvSpPr>
          <p:cNvPr id="17" name="Рисунок 8"/>
          <p:cNvSpPr>
            <a:spLocks noGrp="1"/>
          </p:cNvSpPr>
          <p:nvPr>
            <p:ph type="pic" sz="quarter" idx="16"/>
          </p:nvPr>
        </p:nvSpPr>
        <p:spPr>
          <a:xfrm>
            <a:off x="7119940" y="1485900"/>
            <a:ext cx="2022475" cy="2576848"/>
          </a:xfrm>
          <a:prstGeom prst="ellipse">
            <a:avLst/>
          </a:prstGeom>
        </p:spPr>
        <p:txBody>
          <a:bodyPr/>
          <a:lstStyle/>
          <a:p>
            <a:endParaRPr lang="ru-RU"/>
          </a:p>
        </p:txBody>
      </p:sp>
      <p:sp>
        <p:nvSpPr>
          <p:cNvPr id="6" name="Номер слайда 5"/>
          <p:cNvSpPr>
            <a:spLocks noGrp="1"/>
          </p:cNvSpPr>
          <p:nvPr>
            <p:ph type="sldNum" sz="quarter" idx="12"/>
          </p:nvPr>
        </p:nvSpPr>
        <p:spPr>
          <a:xfrm>
            <a:off x="8777286" y="6286016"/>
            <a:ext cx="447677" cy="365125"/>
          </a:xfrm>
          <a:prstGeom prst="rect">
            <a:avLst/>
          </a:prstGeom>
        </p:spPr>
        <p:txBody>
          <a:bodyPr/>
          <a:lstStyle/>
          <a:p>
            <a:fld id="{C73A5C34-6B76-4AF1-BC39-A0EE85CE817B}" type="slidenum">
              <a:rPr lang="ru-RU" smtClean="0"/>
              <a:t>‹#›</a:t>
            </a:fld>
            <a:endParaRPr lang="ru-RU"/>
          </a:p>
        </p:txBody>
      </p:sp>
    </p:spTree>
    <p:extLst>
      <p:ext uri="{BB962C8B-B14F-4D97-AF65-F5344CB8AC3E}">
        <p14:creationId xmlns:p14="http://schemas.microsoft.com/office/powerpoint/2010/main" val="12491298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hu-HU" dirty="0" smtClean="0"/>
              <a:t>KRÉTA</a:t>
            </a:r>
            <a:endParaRPr lang="ru-RU" dirty="0"/>
          </a:p>
        </p:txBody>
      </p:sp>
      <p:sp>
        <p:nvSpPr>
          <p:cNvPr id="6" name="Номер слайда 5"/>
          <p:cNvSpPr>
            <a:spLocks noGrp="1"/>
          </p:cNvSpPr>
          <p:nvPr>
            <p:ph type="sldNum" sz="quarter" idx="12"/>
          </p:nvPr>
        </p:nvSpPr>
        <p:spPr>
          <a:xfrm>
            <a:off x="8777287" y="6286014"/>
            <a:ext cx="447676" cy="365125"/>
          </a:xfrm>
          <a:prstGeom prst="rect">
            <a:avLst/>
          </a:prstGeom>
        </p:spPr>
        <p:txBody>
          <a:bodyPr/>
          <a:lstStyle/>
          <a:p>
            <a:fld id="{C73A5C34-6B76-4AF1-BC39-A0EE85CE817B}" type="slidenum">
              <a:rPr lang="ru-RU" smtClean="0"/>
              <a:t>‹#›</a:t>
            </a:fld>
            <a:endParaRPr lang="ru-RU"/>
          </a:p>
        </p:txBody>
      </p:sp>
      <p:sp>
        <p:nvSpPr>
          <p:cNvPr id="5" name="Рисунок 4"/>
          <p:cNvSpPr>
            <a:spLocks noGrp="1"/>
          </p:cNvSpPr>
          <p:nvPr>
            <p:ph type="pic" sz="quarter" idx="14"/>
          </p:nvPr>
        </p:nvSpPr>
        <p:spPr>
          <a:xfrm>
            <a:off x="759339" y="1806018"/>
            <a:ext cx="8465623" cy="3949325"/>
          </a:xfrm>
        </p:spPr>
        <p:txBody>
          <a:bodyPr/>
          <a:lstStyle/>
          <a:p>
            <a:endParaRPr lang="ru-RU"/>
          </a:p>
        </p:txBody>
      </p:sp>
    </p:spTree>
    <p:extLst>
      <p:ext uri="{BB962C8B-B14F-4D97-AF65-F5344CB8AC3E}">
        <p14:creationId xmlns:p14="http://schemas.microsoft.com/office/powerpoint/2010/main" val="26506252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
    <p:spTree>
      <p:nvGrpSpPr>
        <p:cNvPr id="1" name=""/>
        <p:cNvGrpSpPr/>
        <p:nvPr/>
      </p:nvGrpSpPr>
      <p:grpSpPr>
        <a:xfrm>
          <a:off x="0" y="0"/>
          <a:ext cx="0" cy="0"/>
          <a:chOff x="0" y="0"/>
          <a:chExt cx="0" cy="0"/>
        </a:xfrm>
      </p:grpSpPr>
      <p:sp>
        <p:nvSpPr>
          <p:cNvPr id="5" name="Рисунок 4"/>
          <p:cNvSpPr>
            <a:spLocks noGrp="1"/>
          </p:cNvSpPr>
          <p:nvPr>
            <p:ph type="pic" sz="quarter" idx="14"/>
          </p:nvPr>
        </p:nvSpPr>
        <p:spPr>
          <a:xfrm>
            <a:off x="2" y="0"/>
            <a:ext cx="9905999" cy="6858000"/>
          </a:xfrm>
        </p:spPr>
        <p:txBody>
          <a:bodyPr/>
          <a:lstStyle/>
          <a:p>
            <a:endParaRPr lang="ru-RU"/>
          </a:p>
        </p:txBody>
      </p:sp>
    </p:spTree>
    <p:extLst>
      <p:ext uri="{BB962C8B-B14F-4D97-AF65-F5344CB8AC3E}">
        <p14:creationId xmlns:p14="http://schemas.microsoft.com/office/powerpoint/2010/main" val="4130821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hu-HU" dirty="0" smtClean="0"/>
              <a:t>KRÉTA</a:t>
            </a:r>
            <a:endParaRPr lang="ru-RU" dirty="0"/>
          </a:p>
        </p:txBody>
      </p:sp>
      <p:sp>
        <p:nvSpPr>
          <p:cNvPr id="6" name="Номер слайда 5"/>
          <p:cNvSpPr>
            <a:spLocks noGrp="1"/>
          </p:cNvSpPr>
          <p:nvPr>
            <p:ph type="sldNum" sz="quarter" idx="12"/>
          </p:nvPr>
        </p:nvSpPr>
        <p:spPr>
          <a:xfrm>
            <a:off x="8777287" y="6286014"/>
            <a:ext cx="447676" cy="365125"/>
          </a:xfrm>
          <a:prstGeom prst="rect">
            <a:avLst/>
          </a:prstGeom>
        </p:spPr>
        <p:txBody>
          <a:bodyPr/>
          <a:lstStyle/>
          <a:p>
            <a:fld id="{C73A5C34-6B76-4AF1-BC39-A0EE85CE817B}" type="slidenum">
              <a:rPr lang="ru-RU" smtClean="0"/>
              <a:t>‹#›</a:t>
            </a:fld>
            <a:endParaRPr lang="ru-RU"/>
          </a:p>
        </p:txBody>
      </p:sp>
      <p:sp>
        <p:nvSpPr>
          <p:cNvPr id="4" name="Рисунок 3"/>
          <p:cNvSpPr>
            <a:spLocks noGrp="1"/>
          </p:cNvSpPr>
          <p:nvPr>
            <p:ph type="pic" sz="quarter" idx="13"/>
          </p:nvPr>
        </p:nvSpPr>
        <p:spPr>
          <a:xfrm>
            <a:off x="666677" y="1721786"/>
            <a:ext cx="1717302" cy="2473325"/>
          </a:xfrm>
          <a:prstGeom prst="round2SameRect">
            <a:avLst>
              <a:gd name="adj1" fmla="val 2128"/>
              <a:gd name="adj2" fmla="val 0"/>
            </a:avLst>
          </a:prstGeom>
        </p:spPr>
        <p:txBody>
          <a:bodyPr/>
          <a:lstStyle/>
          <a:p>
            <a:endParaRPr lang="ru-RU"/>
          </a:p>
        </p:txBody>
      </p:sp>
      <p:sp>
        <p:nvSpPr>
          <p:cNvPr id="8" name="Рисунок 3"/>
          <p:cNvSpPr>
            <a:spLocks noGrp="1"/>
          </p:cNvSpPr>
          <p:nvPr>
            <p:ph type="pic" sz="quarter" idx="17"/>
          </p:nvPr>
        </p:nvSpPr>
        <p:spPr>
          <a:xfrm>
            <a:off x="2969265" y="1711511"/>
            <a:ext cx="1717302" cy="2473325"/>
          </a:xfrm>
          <a:prstGeom prst="round2SameRect">
            <a:avLst>
              <a:gd name="adj1" fmla="val 2128"/>
              <a:gd name="adj2" fmla="val 0"/>
            </a:avLst>
          </a:prstGeom>
        </p:spPr>
        <p:txBody>
          <a:bodyPr/>
          <a:lstStyle/>
          <a:p>
            <a:endParaRPr lang="ru-RU"/>
          </a:p>
        </p:txBody>
      </p:sp>
      <p:sp>
        <p:nvSpPr>
          <p:cNvPr id="12" name="Рисунок 3"/>
          <p:cNvSpPr>
            <a:spLocks noGrp="1"/>
          </p:cNvSpPr>
          <p:nvPr>
            <p:ph type="pic" sz="quarter" idx="18"/>
          </p:nvPr>
        </p:nvSpPr>
        <p:spPr>
          <a:xfrm>
            <a:off x="5271853" y="1721785"/>
            <a:ext cx="1717302" cy="2473325"/>
          </a:xfrm>
          <a:prstGeom prst="round2SameRect">
            <a:avLst>
              <a:gd name="adj1" fmla="val 2128"/>
              <a:gd name="adj2" fmla="val 0"/>
            </a:avLst>
          </a:prstGeom>
        </p:spPr>
        <p:txBody>
          <a:bodyPr/>
          <a:lstStyle/>
          <a:p>
            <a:endParaRPr lang="ru-RU"/>
          </a:p>
        </p:txBody>
      </p:sp>
      <p:sp>
        <p:nvSpPr>
          <p:cNvPr id="13" name="Рисунок 3"/>
          <p:cNvSpPr>
            <a:spLocks noGrp="1"/>
          </p:cNvSpPr>
          <p:nvPr>
            <p:ph type="pic" sz="quarter" idx="19"/>
          </p:nvPr>
        </p:nvSpPr>
        <p:spPr>
          <a:xfrm>
            <a:off x="7507660" y="1711510"/>
            <a:ext cx="1717302" cy="2473325"/>
          </a:xfrm>
          <a:prstGeom prst="round2SameRect">
            <a:avLst>
              <a:gd name="adj1" fmla="val 2128"/>
              <a:gd name="adj2" fmla="val 0"/>
            </a:avLst>
          </a:prstGeom>
        </p:spPr>
        <p:txBody>
          <a:bodyPr/>
          <a:lstStyle/>
          <a:p>
            <a:endParaRPr lang="ru-RU"/>
          </a:p>
        </p:txBody>
      </p:sp>
    </p:spTree>
    <p:extLst>
      <p:ext uri="{BB962C8B-B14F-4D97-AF65-F5344CB8AC3E}">
        <p14:creationId xmlns:p14="http://schemas.microsoft.com/office/powerpoint/2010/main" val="34683661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hyperlink" Target="https://www.ekreta.hu/" TargetMode="External"/><Relationship Id="rId3" Type="http://schemas.openxmlformats.org/officeDocument/2006/relationships/slideLayout" Target="../slideLayouts/slideLayout3.xml"/><Relationship Id="rId7" Type="http://schemas.openxmlformats.org/officeDocument/2006/relationships/hyperlink" Target="https://www.facebook.com/neptunkreta"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hyperlink" Target="https://www.youtube.com/channel/UCstK-RtC5GhboGmqJNZdDUA"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1040" y="1825625"/>
            <a:ext cx="8543925" cy="4351338"/>
          </a:xfrm>
          <a:prstGeom prst="rect">
            <a:avLst/>
          </a:prstGeom>
        </p:spPr>
        <p:txBody>
          <a:bodyPr vert="horz" lIns="91440" tIns="45720" rIns="91440" bIns="45720" rtlCol="0">
            <a:normAutofit/>
          </a:bodyPr>
          <a:lstStyle/>
          <a:p>
            <a:pPr lvl="0"/>
            <a:r>
              <a:rPr lang="hu-HU" dirty="0" smtClean="0"/>
              <a:t>1</a:t>
            </a:r>
          </a:p>
          <a:p>
            <a:pPr lvl="1"/>
            <a:r>
              <a:rPr lang="hu-HU" dirty="0" smtClean="0"/>
              <a:t>2</a:t>
            </a:r>
          </a:p>
          <a:p>
            <a:pPr lvl="2"/>
            <a:r>
              <a:rPr lang="hu-HU" dirty="0" smtClean="0"/>
              <a:t>3</a:t>
            </a:r>
            <a:endParaRPr lang="en-US" dirty="0"/>
          </a:p>
        </p:txBody>
      </p:sp>
      <p:sp>
        <p:nvSpPr>
          <p:cNvPr id="4" name="Date Placeholder 3"/>
          <p:cNvSpPr>
            <a:spLocks noGrp="1"/>
          </p:cNvSpPr>
          <p:nvPr>
            <p:ph type="dt" sz="half" idx="2"/>
          </p:nvPr>
        </p:nvSpPr>
        <p:spPr>
          <a:xfrm>
            <a:off x="681038" y="6356354"/>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2018-09-04</a:t>
            </a:fld>
            <a:endParaRPr lang="en-US" dirty="0"/>
          </a:p>
        </p:txBody>
      </p:sp>
      <p:sp>
        <p:nvSpPr>
          <p:cNvPr id="5" name="Footer Placeholder 4"/>
          <p:cNvSpPr>
            <a:spLocks noGrp="1"/>
          </p:cNvSpPr>
          <p:nvPr>
            <p:ph type="ftr" sz="quarter" idx="3"/>
          </p:nvPr>
        </p:nvSpPr>
        <p:spPr>
          <a:xfrm>
            <a:off x="3281365" y="6356354"/>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996113" y="6356354"/>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
        <p:nvSpPr>
          <p:cNvPr id="7" name="Прямоугольник 6"/>
          <p:cNvSpPr/>
          <p:nvPr userDrawn="1"/>
        </p:nvSpPr>
        <p:spPr>
          <a:xfrm>
            <a:off x="0" y="377166"/>
            <a:ext cx="9906000" cy="751297"/>
          </a:xfrm>
          <a:prstGeom prst="rect">
            <a:avLst/>
          </a:prstGeom>
          <a:solidFill>
            <a:schemeClr val="accent2"/>
          </a:solidFill>
          <a:ln>
            <a:noFill/>
          </a:ln>
          <a:effectLst>
            <a:outerShdw blurRad="38100" dir="5400000" sx="101000" sy="101000" algn="t"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endParaRPr lang="ru-RU" sz="1141"/>
          </a:p>
        </p:txBody>
      </p:sp>
      <p:sp>
        <p:nvSpPr>
          <p:cNvPr id="8" name="Freeform 24"/>
          <p:cNvSpPr>
            <a:spLocks noChangeArrowheads="1"/>
          </p:cNvSpPr>
          <p:nvPr userDrawn="1"/>
        </p:nvSpPr>
        <p:spPr bwMode="auto">
          <a:xfrm>
            <a:off x="673738" y="684447"/>
            <a:ext cx="191857" cy="155173"/>
          </a:xfrm>
          <a:custGeom>
            <a:avLst/>
            <a:gdLst>
              <a:gd name="T0" fmla="*/ 0 w 461"/>
              <a:gd name="T1" fmla="*/ 303 h 304"/>
              <a:gd name="T2" fmla="*/ 460 w 461"/>
              <a:gd name="T3" fmla="*/ 303 h 304"/>
              <a:gd name="T4" fmla="*/ 460 w 461"/>
              <a:gd name="T5" fmla="*/ 254 h 304"/>
              <a:gd name="T6" fmla="*/ 0 w 461"/>
              <a:gd name="T7" fmla="*/ 254 h 304"/>
              <a:gd name="T8" fmla="*/ 0 w 461"/>
              <a:gd name="T9" fmla="*/ 303 h 304"/>
              <a:gd name="T10" fmla="*/ 0 w 461"/>
              <a:gd name="T11" fmla="*/ 176 h 304"/>
              <a:gd name="T12" fmla="*/ 460 w 461"/>
              <a:gd name="T13" fmla="*/ 176 h 304"/>
              <a:gd name="T14" fmla="*/ 460 w 461"/>
              <a:gd name="T15" fmla="*/ 127 h 304"/>
              <a:gd name="T16" fmla="*/ 0 w 461"/>
              <a:gd name="T17" fmla="*/ 127 h 304"/>
              <a:gd name="T18" fmla="*/ 0 w 461"/>
              <a:gd name="T19" fmla="*/ 176 h 304"/>
              <a:gd name="T20" fmla="*/ 0 w 461"/>
              <a:gd name="T21" fmla="*/ 0 h 304"/>
              <a:gd name="T22" fmla="*/ 0 w 461"/>
              <a:gd name="T23" fmla="*/ 49 h 304"/>
              <a:gd name="T24" fmla="*/ 460 w 461"/>
              <a:gd name="T25" fmla="*/ 49 h 304"/>
              <a:gd name="T26" fmla="*/ 460 w 461"/>
              <a:gd name="T27" fmla="*/ 0 h 304"/>
              <a:gd name="T28" fmla="*/ 0 w 461"/>
              <a:gd name="T2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1" h="304">
                <a:moveTo>
                  <a:pt x="0" y="303"/>
                </a:moveTo>
                <a:lnTo>
                  <a:pt x="460" y="303"/>
                </a:lnTo>
                <a:lnTo>
                  <a:pt x="460" y="254"/>
                </a:lnTo>
                <a:lnTo>
                  <a:pt x="0" y="254"/>
                </a:lnTo>
                <a:lnTo>
                  <a:pt x="0" y="303"/>
                </a:lnTo>
                <a:close/>
                <a:moveTo>
                  <a:pt x="0" y="176"/>
                </a:moveTo>
                <a:lnTo>
                  <a:pt x="460" y="176"/>
                </a:lnTo>
                <a:lnTo>
                  <a:pt x="460" y="127"/>
                </a:lnTo>
                <a:lnTo>
                  <a:pt x="0" y="127"/>
                </a:lnTo>
                <a:lnTo>
                  <a:pt x="0" y="176"/>
                </a:lnTo>
                <a:close/>
                <a:moveTo>
                  <a:pt x="0" y="0"/>
                </a:moveTo>
                <a:lnTo>
                  <a:pt x="0" y="49"/>
                </a:lnTo>
                <a:lnTo>
                  <a:pt x="460" y="49"/>
                </a:lnTo>
                <a:lnTo>
                  <a:pt x="460" y="0"/>
                </a:lnTo>
                <a:lnTo>
                  <a:pt x="0" y="0"/>
                </a:lnTo>
                <a:close/>
              </a:path>
            </a:pathLst>
          </a:custGeom>
          <a:solidFill>
            <a:srgbClr val="FFFFFF"/>
          </a:solidFill>
          <a:ln>
            <a:noFill/>
          </a:ln>
          <a:effectLst/>
        </p:spPr>
        <p:txBody>
          <a:bodyPr wrap="none" anchor="ctr"/>
          <a:lstStyle/>
          <a:p>
            <a:endParaRPr lang="en-US" sz="1141"/>
          </a:p>
        </p:txBody>
      </p:sp>
      <p:sp>
        <p:nvSpPr>
          <p:cNvPr id="9" name="Прямоугольник 8"/>
          <p:cNvSpPr/>
          <p:nvPr userDrawn="1"/>
        </p:nvSpPr>
        <p:spPr>
          <a:xfrm>
            <a:off x="0" y="1"/>
            <a:ext cx="9906000" cy="4000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endParaRPr lang="ru-RU" sz="1141"/>
          </a:p>
        </p:txBody>
      </p:sp>
      <p:sp>
        <p:nvSpPr>
          <p:cNvPr id="10" name="TextBox 9"/>
          <p:cNvSpPr txBox="1"/>
          <p:nvPr userDrawn="1"/>
        </p:nvSpPr>
        <p:spPr>
          <a:xfrm>
            <a:off x="8130454" y="72629"/>
            <a:ext cx="1362874" cy="242374"/>
          </a:xfrm>
          <a:prstGeom prst="rect">
            <a:avLst/>
          </a:prstGeom>
          <a:noFill/>
        </p:spPr>
        <p:txBody>
          <a:bodyPr wrap="none" rtlCol="0">
            <a:spAutoFit/>
          </a:bodyPr>
          <a:lstStyle/>
          <a:p>
            <a:r>
              <a:rPr lang="hu-HU" sz="975" dirty="0" err="1" smtClean="0">
                <a:solidFill>
                  <a:schemeClr val="accent3"/>
                </a:solidFill>
              </a:rPr>
              <a:t>tudasbazis.ekreta.hu</a:t>
            </a:r>
            <a:endParaRPr lang="ru-RU" sz="975" dirty="0">
              <a:solidFill>
                <a:schemeClr val="accent3"/>
              </a:solidFill>
            </a:endParaRPr>
          </a:p>
        </p:txBody>
      </p:sp>
      <p:sp>
        <p:nvSpPr>
          <p:cNvPr id="11" name="Freeform 35"/>
          <p:cNvSpPr>
            <a:spLocks noChangeArrowheads="1"/>
          </p:cNvSpPr>
          <p:nvPr userDrawn="1"/>
        </p:nvSpPr>
        <p:spPr bwMode="auto">
          <a:xfrm>
            <a:off x="8014949" y="119831"/>
            <a:ext cx="151748" cy="148143"/>
          </a:xfrm>
          <a:custGeom>
            <a:avLst/>
            <a:gdLst>
              <a:gd name="T0" fmla="*/ 267 w 541"/>
              <a:gd name="T1" fmla="*/ 0 h 540"/>
              <a:gd name="T2" fmla="*/ 0 w 541"/>
              <a:gd name="T3" fmla="*/ 272 h 540"/>
              <a:gd name="T4" fmla="*/ 267 w 541"/>
              <a:gd name="T5" fmla="*/ 539 h 540"/>
              <a:gd name="T6" fmla="*/ 540 w 541"/>
              <a:gd name="T7" fmla="*/ 272 h 540"/>
              <a:gd name="T8" fmla="*/ 267 w 541"/>
              <a:gd name="T9" fmla="*/ 0 h 540"/>
              <a:gd name="T10" fmla="*/ 242 w 541"/>
              <a:gd name="T11" fmla="*/ 483 h 540"/>
              <a:gd name="T12" fmla="*/ 52 w 541"/>
              <a:gd name="T13" fmla="*/ 272 h 540"/>
              <a:gd name="T14" fmla="*/ 57 w 541"/>
              <a:gd name="T15" fmla="*/ 221 h 540"/>
              <a:gd name="T16" fmla="*/ 190 w 541"/>
              <a:gd name="T17" fmla="*/ 349 h 540"/>
              <a:gd name="T18" fmla="*/ 190 w 541"/>
              <a:gd name="T19" fmla="*/ 375 h 540"/>
              <a:gd name="T20" fmla="*/ 242 w 541"/>
              <a:gd name="T21" fmla="*/ 431 h 540"/>
              <a:gd name="T22" fmla="*/ 242 w 541"/>
              <a:gd name="T23" fmla="*/ 483 h 540"/>
              <a:gd name="T24" fmla="*/ 427 w 541"/>
              <a:gd name="T25" fmla="*/ 416 h 540"/>
              <a:gd name="T26" fmla="*/ 375 w 541"/>
              <a:gd name="T27" fmla="*/ 375 h 540"/>
              <a:gd name="T28" fmla="*/ 350 w 541"/>
              <a:gd name="T29" fmla="*/ 375 h 540"/>
              <a:gd name="T30" fmla="*/ 350 w 541"/>
              <a:gd name="T31" fmla="*/ 298 h 540"/>
              <a:gd name="T32" fmla="*/ 324 w 541"/>
              <a:gd name="T33" fmla="*/ 272 h 540"/>
              <a:gd name="T34" fmla="*/ 160 w 541"/>
              <a:gd name="T35" fmla="*/ 272 h 540"/>
              <a:gd name="T36" fmla="*/ 160 w 541"/>
              <a:gd name="T37" fmla="*/ 215 h 540"/>
              <a:gd name="T38" fmla="*/ 216 w 541"/>
              <a:gd name="T39" fmla="*/ 215 h 540"/>
              <a:gd name="T40" fmla="*/ 242 w 541"/>
              <a:gd name="T41" fmla="*/ 190 h 540"/>
              <a:gd name="T42" fmla="*/ 242 w 541"/>
              <a:gd name="T43" fmla="*/ 133 h 540"/>
              <a:gd name="T44" fmla="*/ 293 w 541"/>
              <a:gd name="T45" fmla="*/ 133 h 540"/>
              <a:gd name="T46" fmla="*/ 350 w 541"/>
              <a:gd name="T47" fmla="*/ 82 h 540"/>
              <a:gd name="T48" fmla="*/ 350 w 541"/>
              <a:gd name="T49" fmla="*/ 72 h 540"/>
              <a:gd name="T50" fmla="*/ 483 w 541"/>
              <a:gd name="T51" fmla="*/ 272 h 540"/>
              <a:gd name="T52" fmla="*/ 427 w 541"/>
              <a:gd name="T53" fmla="*/ 416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1" h="540">
                <a:moveTo>
                  <a:pt x="267" y="0"/>
                </a:moveTo>
                <a:cubicBezTo>
                  <a:pt x="118" y="0"/>
                  <a:pt x="0" y="126"/>
                  <a:pt x="0" y="272"/>
                </a:cubicBezTo>
                <a:cubicBezTo>
                  <a:pt x="0" y="418"/>
                  <a:pt x="118" y="539"/>
                  <a:pt x="267" y="539"/>
                </a:cubicBezTo>
                <a:cubicBezTo>
                  <a:pt x="417" y="539"/>
                  <a:pt x="540" y="418"/>
                  <a:pt x="540" y="272"/>
                </a:cubicBezTo>
                <a:cubicBezTo>
                  <a:pt x="540" y="126"/>
                  <a:pt x="417" y="0"/>
                  <a:pt x="267" y="0"/>
                </a:cubicBezTo>
                <a:close/>
                <a:moveTo>
                  <a:pt x="242" y="483"/>
                </a:moveTo>
                <a:cubicBezTo>
                  <a:pt x="139" y="467"/>
                  <a:pt x="52" y="375"/>
                  <a:pt x="52" y="272"/>
                </a:cubicBezTo>
                <a:cubicBezTo>
                  <a:pt x="52" y="251"/>
                  <a:pt x="57" y="236"/>
                  <a:pt x="57" y="221"/>
                </a:cubicBezTo>
                <a:lnTo>
                  <a:pt x="190" y="349"/>
                </a:lnTo>
                <a:lnTo>
                  <a:pt x="190" y="375"/>
                </a:lnTo>
                <a:cubicBezTo>
                  <a:pt x="190" y="406"/>
                  <a:pt x="211" y="431"/>
                  <a:pt x="242" y="431"/>
                </a:cubicBezTo>
                <a:lnTo>
                  <a:pt x="242" y="483"/>
                </a:lnTo>
                <a:close/>
                <a:moveTo>
                  <a:pt x="427" y="416"/>
                </a:moveTo>
                <a:cubicBezTo>
                  <a:pt x="422" y="395"/>
                  <a:pt x="401" y="375"/>
                  <a:pt x="375" y="375"/>
                </a:cubicBezTo>
                <a:lnTo>
                  <a:pt x="350" y="375"/>
                </a:lnTo>
                <a:lnTo>
                  <a:pt x="350" y="298"/>
                </a:lnTo>
                <a:cubicBezTo>
                  <a:pt x="350" y="282"/>
                  <a:pt x="339" y="272"/>
                  <a:pt x="324" y="272"/>
                </a:cubicBezTo>
                <a:lnTo>
                  <a:pt x="160" y="272"/>
                </a:lnTo>
                <a:lnTo>
                  <a:pt x="160" y="215"/>
                </a:lnTo>
                <a:lnTo>
                  <a:pt x="216" y="215"/>
                </a:lnTo>
                <a:cubicBezTo>
                  <a:pt x="232" y="215"/>
                  <a:pt x="242" y="205"/>
                  <a:pt x="242" y="190"/>
                </a:cubicBezTo>
                <a:lnTo>
                  <a:pt x="242" y="133"/>
                </a:lnTo>
                <a:lnTo>
                  <a:pt x="293" y="133"/>
                </a:lnTo>
                <a:cubicBezTo>
                  <a:pt x="324" y="133"/>
                  <a:pt x="350" y="113"/>
                  <a:pt x="350" y="82"/>
                </a:cubicBezTo>
                <a:lnTo>
                  <a:pt x="350" y="72"/>
                </a:lnTo>
                <a:cubicBezTo>
                  <a:pt x="427" y="102"/>
                  <a:pt x="483" y="179"/>
                  <a:pt x="483" y="272"/>
                </a:cubicBezTo>
                <a:cubicBezTo>
                  <a:pt x="483" y="329"/>
                  <a:pt x="463" y="375"/>
                  <a:pt x="427" y="416"/>
                </a:cubicBezTo>
                <a:close/>
              </a:path>
            </a:pathLst>
          </a:custGeom>
          <a:solidFill>
            <a:schemeClr val="accent3"/>
          </a:solidFill>
          <a:ln>
            <a:noFill/>
          </a:ln>
          <a:effectLst/>
        </p:spPr>
        <p:txBody>
          <a:bodyPr wrap="none" anchor="ctr"/>
          <a:lstStyle/>
          <a:p>
            <a:endParaRPr lang="en-US" sz="1141"/>
          </a:p>
        </p:txBody>
      </p:sp>
      <p:sp>
        <p:nvSpPr>
          <p:cNvPr id="12" name="Freeform 3"/>
          <p:cNvSpPr>
            <a:spLocks noChangeArrowheads="1"/>
          </p:cNvSpPr>
          <p:nvPr userDrawn="1"/>
        </p:nvSpPr>
        <p:spPr bwMode="auto">
          <a:xfrm>
            <a:off x="6308692" y="109875"/>
            <a:ext cx="140895" cy="155147"/>
          </a:xfrm>
          <a:custGeom>
            <a:avLst/>
            <a:gdLst>
              <a:gd name="T0" fmla="*/ 507 w 508"/>
              <a:gd name="T1" fmla="*/ 178 h 479"/>
              <a:gd name="T2" fmla="*/ 483 w 508"/>
              <a:gd name="T3" fmla="*/ 135 h 479"/>
              <a:gd name="T4" fmla="*/ 256 w 508"/>
              <a:gd name="T5" fmla="*/ 0 h 479"/>
              <a:gd name="T6" fmla="*/ 24 w 508"/>
              <a:gd name="T7" fmla="*/ 135 h 479"/>
              <a:gd name="T8" fmla="*/ 0 w 508"/>
              <a:gd name="T9" fmla="*/ 178 h 479"/>
              <a:gd name="T10" fmla="*/ 0 w 508"/>
              <a:gd name="T11" fmla="*/ 430 h 479"/>
              <a:gd name="T12" fmla="*/ 53 w 508"/>
              <a:gd name="T13" fmla="*/ 478 h 479"/>
              <a:gd name="T14" fmla="*/ 459 w 508"/>
              <a:gd name="T15" fmla="*/ 478 h 479"/>
              <a:gd name="T16" fmla="*/ 507 w 508"/>
              <a:gd name="T17" fmla="*/ 430 h 479"/>
              <a:gd name="T18" fmla="*/ 507 w 508"/>
              <a:gd name="T19" fmla="*/ 178 h 479"/>
              <a:gd name="T20" fmla="*/ 256 w 508"/>
              <a:gd name="T21" fmla="*/ 304 h 479"/>
              <a:gd name="T22" fmla="*/ 43 w 508"/>
              <a:gd name="T23" fmla="*/ 174 h 479"/>
              <a:gd name="T24" fmla="*/ 256 w 508"/>
              <a:gd name="T25" fmla="*/ 48 h 479"/>
              <a:gd name="T26" fmla="*/ 464 w 508"/>
              <a:gd name="T27" fmla="*/ 174 h 479"/>
              <a:gd name="T28" fmla="*/ 256 w 508"/>
              <a:gd name="T29" fmla="*/ 3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8" h="479">
                <a:moveTo>
                  <a:pt x="507" y="178"/>
                </a:moveTo>
                <a:cubicBezTo>
                  <a:pt x="507" y="159"/>
                  <a:pt x="498" y="145"/>
                  <a:pt x="483" y="135"/>
                </a:cubicBezTo>
                <a:lnTo>
                  <a:pt x="256" y="0"/>
                </a:lnTo>
                <a:lnTo>
                  <a:pt x="24" y="135"/>
                </a:lnTo>
                <a:cubicBezTo>
                  <a:pt x="14" y="145"/>
                  <a:pt x="0" y="159"/>
                  <a:pt x="0" y="178"/>
                </a:cubicBezTo>
                <a:lnTo>
                  <a:pt x="0" y="430"/>
                </a:lnTo>
                <a:cubicBezTo>
                  <a:pt x="0" y="459"/>
                  <a:pt x="24" y="478"/>
                  <a:pt x="53" y="478"/>
                </a:cubicBezTo>
                <a:lnTo>
                  <a:pt x="459" y="478"/>
                </a:lnTo>
                <a:cubicBezTo>
                  <a:pt x="483" y="478"/>
                  <a:pt x="507" y="459"/>
                  <a:pt x="507" y="430"/>
                </a:cubicBezTo>
                <a:lnTo>
                  <a:pt x="507" y="178"/>
                </a:lnTo>
                <a:close/>
                <a:moveTo>
                  <a:pt x="256" y="304"/>
                </a:moveTo>
                <a:lnTo>
                  <a:pt x="43" y="174"/>
                </a:lnTo>
                <a:lnTo>
                  <a:pt x="256" y="48"/>
                </a:lnTo>
                <a:lnTo>
                  <a:pt x="464" y="174"/>
                </a:lnTo>
                <a:lnTo>
                  <a:pt x="256" y="304"/>
                </a:lnTo>
                <a:close/>
              </a:path>
            </a:pathLst>
          </a:custGeom>
          <a:solidFill>
            <a:schemeClr val="accent3"/>
          </a:solidFill>
          <a:ln>
            <a:noFill/>
          </a:ln>
          <a:effectLst/>
        </p:spPr>
        <p:txBody>
          <a:bodyPr wrap="none" anchor="ctr"/>
          <a:lstStyle/>
          <a:p>
            <a:endParaRPr lang="en-US" sz="1141"/>
          </a:p>
        </p:txBody>
      </p:sp>
      <p:sp>
        <p:nvSpPr>
          <p:cNvPr id="13" name="Freeform 17"/>
          <p:cNvSpPr>
            <a:spLocks noChangeArrowheads="1"/>
          </p:cNvSpPr>
          <p:nvPr userDrawn="1"/>
        </p:nvSpPr>
        <p:spPr bwMode="auto">
          <a:xfrm>
            <a:off x="692159" y="120401"/>
            <a:ext cx="156927" cy="153185"/>
          </a:xfrm>
          <a:custGeom>
            <a:avLst/>
            <a:gdLst>
              <a:gd name="T0" fmla="*/ 270 w 481"/>
              <a:gd name="T1" fmla="*/ 158 h 481"/>
              <a:gd name="T2" fmla="*/ 214 w 481"/>
              <a:gd name="T3" fmla="*/ 158 h 481"/>
              <a:gd name="T4" fmla="*/ 214 w 481"/>
              <a:gd name="T5" fmla="*/ 214 h 481"/>
              <a:gd name="T6" fmla="*/ 270 w 481"/>
              <a:gd name="T7" fmla="*/ 214 h 481"/>
              <a:gd name="T8" fmla="*/ 270 w 481"/>
              <a:gd name="T9" fmla="*/ 158 h 481"/>
              <a:gd name="T10" fmla="*/ 378 w 481"/>
              <a:gd name="T11" fmla="*/ 158 h 481"/>
              <a:gd name="T12" fmla="*/ 321 w 481"/>
              <a:gd name="T13" fmla="*/ 158 h 481"/>
              <a:gd name="T14" fmla="*/ 321 w 481"/>
              <a:gd name="T15" fmla="*/ 214 h 481"/>
              <a:gd name="T16" fmla="*/ 378 w 481"/>
              <a:gd name="T17" fmla="*/ 214 h 481"/>
              <a:gd name="T18" fmla="*/ 378 w 481"/>
              <a:gd name="T19" fmla="*/ 158 h 481"/>
              <a:gd name="T20" fmla="*/ 454 w 481"/>
              <a:gd name="T21" fmla="*/ 332 h 481"/>
              <a:gd name="T22" fmla="*/ 357 w 481"/>
              <a:gd name="T23" fmla="*/ 317 h 481"/>
              <a:gd name="T24" fmla="*/ 332 w 481"/>
              <a:gd name="T25" fmla="*/ 322 h 481"/>
              <a:gd name="T26" fmla="*/ 275 w 481"/>
              <a:gd name="T27" fmla="*/ 383 h 481"/>
              <a:gd name="T28" fmla="*/ 97 w 481"/>
              <a:gd name="T29" fmla="*/ 204 h 481"/>
              <a:gd name="T30" fmla="*/ 158 w 481"/>
              <a:gd name="T31" fmla="*/ 148 h 481"/>
              <a:gd name="T32" fmla="*/ 163 w 481"/>
              <a:gd name="T33" fmla="*/ 117 h 481"/>
              <a:gd name="T34" fmla="*/ 148 w 481"/>
              <a:gd name="T35" fmla="*/ 25 h 481"/>
              <a:gd name="T36" fmla="*/ 122 w 481"/>
              <a:gd name="T37" fmla="*/ 0 h 481"/>
              <a:gd name="T38" fmla="*/ 30 w 481"/>
              <a:gd name="T39" fmla="*/ 0 h 481"/>
              <a:gd name="T40" fmla="*/ 0 w 481"/>
              <a:gd name="T41" fmla="*/ 25 h 481"/>
              <a:gd name="T42" fmla="*/ 454 w 481"/>
              <a:gd name="T43" fmla="*/ 480 h 481"/>
              <a:gd name="T44" fmla="*/ 480 w 481"/>
              <a:gd name="T45" fmla="*/ 455 h 481"/>
              <a:gd name="T46" fmla="*/ 480 w 481"/>
              <a:gd name="T47" fmla="*/ 357 h 481"/>
              <a:gd name="T48" fmla="*/ 454 w 481"/>
              <a:gd name="T49" fmla="*/ 332 h 481"/>
              <a:gd name="T50" fmla="*/ 429 w 481"/>
              <a:gd name="T51" fmla="*/ 158 h 481"/>
              <a:gd name="T52" fmla="*/ 429 w 481"/>
              <a:gd name="T53" fmla="*/ 214 h 481"/>
              <a:gd name="T54" fmla="*/ 480 w 481"/>
              <a:gd name="T55" fmla="*/ 214 h 481"/>
              <a:gd name="T56" fmla="*/ 480 w 481"/>
              <a:gd name="T57" fmla="*/ 158 h 481"/>
              <a:gd name="T58" fmla="*/ 429 w 481"/>
              <a:gd name="T59" fmla="*/ 15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81" h="481">
                <a:moveTo>
                  <a:pt x="270" y="158"/>
                </a:moveTo>
                <a:lnTo>
                  <a:pt x="214" y="158"/>
                </a:lnTo>
                <a:lnTo>
                  <a:pt x="214" y="214"/>
                </a:lnTo>
                <a:lnTo>
                  <a:pt x="270" y="214"/>
                </a:lnTo>
                <a:lnTo>
                  <a:pt x="270" y="158"/>
                </a:lnTo>
                <a:close/>
                <a:moveTo>
                  <a:pt x="378" y="158"/>
                </a:moveTo>
                <a:lnTo>
                  <a:pt x="321" y="158"/>
                </a:lnTo>
                <a:lnTo>
                  <a:pt x="321" y="214"/>
                </a:lnTo>
                <a:lnTo>
                  <a:pt x="378" y="214"/>
                </a:lnTo>
                <a:lnTo>
                  <a:pt x="378" y="158"/>
                </a:lnTo>
                <a:close/>
                <a:moveTo>
                  <a:pt x="454" y="332"/>
                </a:moveTo>
                <a:cubicBezTo>
                  <a:pt x="424" y="332"/>
                  <a:pt x="393" y="327"/>
                  <a:pt x="357" y="317"/>
                </a:cubicBezTo>
                <a:cubicBezTo>
                  <a:pt x="352" y="311"/>
                  <a:pt x="342" y="317"/>
                  <a:pt x="332" y="322"/>
                </a:cubicBezTo>
                <a:lnTo>
                  <a:pt x="275" y="383"/>
                </a:lnTo>
                <a:cubicBezTo>
                  <a:pt x="199" y="342"/>
                  <a:pt x="138" y="281"/>
                  <a:pt x="97" y="204"/>
                </a:cubicBezTo>
                <a:lnTo>
                  <a:pt x="158" y="148"/>
                </a:lnTo>
                <a:cubicBezTo>
                  <a:pt x="163" y="138"/>
                  <a:pt x="168" y="127"/>
                  <a:pt x="163" y="117"/>
                </a:cubicBezTo>
                <a:cubicBezTo>
                  <a:pt x="153" y="92"/>
                  <a:pt x="148" y="56"/>
                  <a:pt x="148" y="25"/>
                </a:cubicBezTo>
                <a:cubicBezTo>
                  <a:pt x="148" y="10"/>
                  <a:pt x="138" y="0"/>
                  <a:pt x="122" y="0"/>
                </a:cubicBezTo>
                <a:lnTo>
                  <a:pt x="30" y="0"/>
                </a:lnTo>
                <a:cubicBezTo>
                  <a:pt x="10" y="0"/>
                  <a:pt x="0" y="10"/>
                  <a:pt x="0" y="25"/>
                </a:cubicBezTo>
                <a:cubicBezTo>
                  <a:pt x="0" y="276"/>
                  <a:pt x="204" y="480"/>
                  <a:pt x="454" y="480"/>
                </a:cubicBezTo>
                <a:cubicBezTo>
                  <a:pt x="470" y="480"/>
                  <a:pt x="480" y="470"/>
                  <a:pt x="480" y="455"/>
                </a:cubicBezTo>
                <a:lnTo>
                  <a:pt x="480" y="357"/>
                </a:lnTo>
                <a:cubicBezTo>
                  <a:pt x="480" y="342"/>
                  <a:pt x="470" y="332"/>
                  <a:pt x="454" y="332"/>
                </a:cubicBezTo>
                <a:close/>
                <a:moveTo>
                  <a:pt x="429" y="158"/>
                </a:moveTo>
                <a:lnTo>
                  <a:pt x="429" y="214"/>
                </a:lnTo>
                <a:lnTo>
                  <a:pt x="480" y="214"/>
                </a:lnTo>
                <a:lnTo>
                  <a:pt x="480" y="158"/>
                </a:lnTo>
                <a:lnTo>
                  <a:pt x="429" y="158"/>
                </a:lnTo>
                <a:close/>
              </a:path>
            </a:pathLst>
          </a:custGeom>
          <a:solidFill>
            <a:schemeClr val="accent3"/>
          </a:solidFill>
          <a:ln>
            <a:noFill/>
          </a:ln>
          <a:effectLst/>
        </p:spPr>
        <p:txBody>
          <a:bodyPr wrap="none" anchor="ctr"/>
          <a:lstStyle/>
          <a:p>
            <a:endParaRPr lang="en-US" sz="1141"/>
          </a:p>
        </p:txBody>
      </p:sp>
      <p:sp>
        <p:nvSpPr>
          <p:cNvPr id="14" name="TextBox 13"/>
          <p:cNvSpPr txBox="1"/>
          <p:nvPr userDrawn="1"/>
        </p:nvSpPr>
        <p:spPr>
          <a:xfrm>
            <a:off x="6411371" y="72629"/>
            <a:ext cx="1681871" cy="242374"/>
          </a:xfrm>
          <a:prstGeom prst="rect">
            <a:avLst/>
          </a:prstGeom>
          <a:noFill/>
        </p:spPr>
        <p:txBody>
          <a:bodyPr wrap="none" rtlCol="0">
            <a:spAutoFit/>
          </a:bodyPr>
          <a:lstStyle/>
          <a:p>
            <a:r>
              <a:rPr lang="hu-HU" sz="975" dirty="0" smtClean="0">
                <a:solidFill>
                  <a:schemeClr val="accent3"/>
                </a:solidFill>
              </a:rPr>
              <a:t>ugyfelszolgalat@ekreta.hu</a:t>
            </a:r>
            <a:endParaRPr lang="ru-RU" sz="975" dirty="0">
              <a:solidFill>
                <a:schemeClr val="accent3"/>
              </a:solidFill>
            </a:endParaRPr>
          </a:p>
        </p:txBody>
      </p:sp>
      <p:sp>
        <p:nvSpPr>
          <p:cNvPr id="15" name="TextBox 14"/>
          <p:cNvSpPr txBox="1"/>
          <p:nvPr userDrawn="1"/>
        </p:nvSpPr>
        <p:spPr>
          <a:xfrm>
            <a:off x="791605" y="72629"/>
            <a:ext cx="2000869" cy="242374"/>
          </a:xfrm>
          <a:prstGeom prst="rect">
            <a:avLst/>
          </a:prstGeom>
          <a:noFill/>
        </p:spPr>
        <p:txBody>
          <a:bodyPr wrap="none" rtlCol="0">
            <a:spAutoFit/>
          </a:bodyPr>
          <a:lstStyle/>
          <a:p>
            <a:r>
              <a:rPr lang="en-US" sz="975" dirty="0" smtClean="0">
                <a:solidFill>
                  <a:schemeClr val="accent3"/>
                </a:solidFill>
              </a:rPr>
              <a:t>+36-1-999-1700; +36-1-5100-494</a:t>
            </a:r>
            <a:endParaRPr lang="ru-RU" sz="975" dirty="0">
              <a:solidFill>
                <a:schemeClr val="accent3"/>
              </a:solidFill>
            </a:endParaRPr>
          </a:p>
        </p:txBody>
      </p:sp>
      <p:sp>
        <p:nvSpPr>
          <p:cNvPr id="18" name="Freeform 28">
            <a:hlinkClick r:id="rId7"/>
          </p:cNvPr>
          <p:cNvSpPr>
            <a:spLocks noChangeArrowheads="1"/>
          </p:cNvSpPr>
          <p:nvPr userDrawn="1"/>
        </p:nvSpPr>
        <p:spPr bwMode="auto">
          <a:xfrm>
            <a:off x="8458205" y="612000"/>
            <a:ext cx="219600" cy="218674"/>
          </a:xfrm>
          <a:custGeom>
            <a:avLst/>
            <a:gdLst>
              <a:gd name="T0" fmla="*/ 483 w 540"/>
              <a:gd name="T1" fmla="*/ 0 h 541"/>
              <a:gd name="T2" fmla="*/ 56 w 540"/>
              <a:gd name="T3" fmla="*/ 0 h 541"/>
              <a:gd name="T4" fmla="*/ 0 w 540"/>
              <a:gd name="T5" fmla="*/ 57 h 541"/>
              <a:gd name="T6" fmla="*/ 0 w 540"/>
              <a:gd name="T7" fmla="*/ 483 h 541"/>
              <a:gd name="T8" fmla="*/ 56 w 540"/>
              <a:gd name="T9" fmla="*/ 540 h 541"/>
              <a:gd name="T10" fmla="*/ 483 w 540"/>
              <a:gd name="T11" fmla="*/ 540 h 541"/>
              <a:gd name="T12" fmla="*/ 539 w 540"/>
              <a:gd name="T13" fmla="*/ 483 h 541"/>
              <a:gd name="T14" fmla="*/ 539 w 540"/>
              <a:gd name="T15" fmla="*/ 57 h 541"/>
              <a:gd name="T16" fmla="*/ 483 w 540"/>
              <a:gd name="T17" fmla="*/ 0 h 541"/>
              <a:gd name="T18" fmla="*/ 457 w 540"/>
              <a:gd name="T19" fmla="*/ 57 h 541"/>
              <a:gd name="T20" fmla="*/ 457 w 540"/>
              <a:gd name="T21" fmla="*/ 139 h 541"/>
              <a:gd name="T22" fmla="*/ 405 w 540"/>
              <a:gd name="T23" fmla="*/ 139 h 541"/>
              <a:gd name="T24" fmla="*/ 375 w 540"/>
              <a:gd name="T25" fmla="*/ 165 h 541"/>
              <a:gd name="T26" fmla="*/ 375 w 540"/>
              <a:gd name="T27" fmla="*/ 216 h 541"/>
              <a:gd name="T28" fmla="*/ 457 w 540"/>
              <a:gd name="T29" fmla="*/ 216 h 541"/>
              <a:gd name="T30" fmla="*/ 457 w 540"/>
              <a:gd name="T31" fmla="*/ 298 h 541"/>
              <a:gd name="T32" fmla="*/ 375 w 540"/>
              <a:gd name="T33" fmla="*/ 298 h 541"/>
              <a:gd name="T34" fmla="*/ 375 w 540"/>
              <a:gd name="T35" fmla="*/ 483 h 541"/>
              <a:gd name="T36" fmla="*/ 298 w 540"/>
              <a:gd name="T37" fmla="*/ 483 h 541"/>
              <a:gd name="T38" fmla="*/ 298 w 540"/>
              <a:gd name="T39" fmla="*/ 298 h 541"/>
              <a:gd name="T40" fmla="*/ 241 w 540"/>
              <a:gd name="T41" fmla="*/ 298 h 541"/>
              <a:gd name="T42" fmla="*/ 241 w 540"/>
              <a:gd name="T43" fmla="*/ 216 h 541"/>
              <a:gd name="T44" fmla="*/ 298 w 540"/>
              <a:gd name="T45" fmla="*/ 216 h 541"/>
              <a:gd name="T46" fmla="*/ 298 w 540"/>
              <a:gd name="T47" fmla="*/ 149 h 541"/>
              <a:gd name="T48" fmla="*/ 390 w 540"/>
              <a:gd name="T49" fmla="*/ 57 h 541"/>
              <a:gd name="T50" fmla="*/ 457 w 540"/>
              <a:gd name="T51" fmla="*/ 57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0" h="541">
                <a:moveTo>
                  <a:pt x="483" y="0"/>
                </a:moveTo>
                <a:lnTo>
                  <a:pt x="56" y="0"/>
                </a:lnTo>
                <a:cubicBezTo>
                  <a:pt x="25" y="0"/>
                  <a:pt x="0" y="26"/>
                  <a:pt x="0" y="57"/>
                </a:cubicBezTo>
                <a:lnTo>
                  <a:pt x="0" y="483"/>
                </a:lnTo>
                <a:cubicBezTo>
                  <a:pt x="0" y="514"/>
                  <a:pt x="25" y="540"/>
                  <a:pt x="56" y="540"/>
                </a:cubicBezTo>
                <a:lnTo>
                  <a:pt x="483" y="540"/>
                </a:lnTo>
                <a:cubicBezTo>
                  <a:pt x="513" y="540"/>
                  <a:pt x="539" y="514"/>
                  <a:pt x="539" y="483"/>
                </a:cubicBezTo>
                <a:lnTo>
                  <a:pt x="539" y="57"/>
                </a:lnTo>
                <a:cubicBezTo>
                  <a:pt x="539" y="26"/>
                  <a:pt x="513" y="0"/>
                  <a:pt x="483" y="0"/>
                </a:cubicBezTo>
                <a:close/>
                <a:moveTo>
                  <a:pt x="457" y="57"/>
                </a:moveTo>
                <a:lnTo>
                  <a:pt x="457" y="139"/>
                </a:lnTo>
                <a:lnTo>
                  <a:pt x="405" y="139"/>
                </a:lnTo>
                <a:cubicBezTo>
                  <a:pt x="385" y="139"/>
                  <a:pt x="375" y="149"/>
                  <a:pt x="375" y="165"/>
                </a:cubicBezTo>
                <a:lnTo>
                  <a:pt x="375" y="216"/>
                </a:lnTo>
                <a:lnTo>
                  <a:pt x="457" y="216"/>
                </a:lnTo>
                <a:lnTo>
                  <a:pt x="457" y="298"/>
                </a:lnTo>
                <a:lnTo>
                  <a:pt x="375" y="298"/>
                </a:lnTo>
                <a:lnTo>
                  <a:pt x="375" y="483"/>
                </a:lnTo>
                <a:lnTo>
                  <a:pt x="298" y="483"/>
                </a:lnTo>
                <a:lnTo>
                  <a:pt x="298" y="298"/>
                </a:lnTo>
                <a:lnTo>
                  <a:pt x="241" y="298"/>
                </a:lnTo>
                <a:lnTo>
                  <a:pt x="241" y="216"/>
                </a:lnTo>
                <a:lnTo>
                  <a:pt x="298" y="216"/>
                </a:lnTo>
                <a:lnTo>
                  <a:pt x="298" y="149"/>
                </a:lnTo>
                <a:cubicBezTo>
                  <a:pt x="298" y="98"/>
                  <a:pt x="339" y="57"/>
                  <a:pt x="390" y="57"/>
                </a:cubicBezTo>
                <a:lnTo>
                  <a:pt x="457" y="57"/>
                </a:lnTo>
                <a:close/>
              </a:path>
            </a:pathLst>
          </a:custGeom>
          <a:solidFill>
            <a:schemeClr val="bg1"/>
          </a:solidFill>
          <a:ln>
            <a:noFill/>
          </a:ln>
          <a:effectLst/>
        </p:spPr>
        <p:txBody>
          <a:bodyPr wrap="none" anchor="ctr"/>
          <a:lstStyle/>
          <a:p>
            <a:endParaRPr lang="en-US" sz="1141"/>
          </a:p>
        </p:txBody>
      </p:sp>
      <p:sp>
        <p:nvSpPr>
          <p:cNvPr id="2" name="Title Placeholder 1"/>
          <p:cNvSpPr>
            <a:spLocks noGrp="1"/>
          </p:cNvSpPr>
          <p:nvPr>
            <p:ph type="title"/>
          </p:nvPr>
        </p:nvSpPr>
        <p:spPr>
          <a:xfrm>
            <a:off x="865596" y="498467"/>
            <a:ext cx="6552578" cy="567926"/>
          </a:xfrm>
          <a:prstGeom prst="rect">
            <a:avLst/>
          </a:prstGeom>
        </p:spPr>
        <p:txBody>
          <a:bodyPr vert="horz" lIns="91440" tIns="45720" rIns="91440" bIns="45720" rtlCol="0" anchor="ctr">
            <a:normAutofit/>
          </a:bodyPr>
          <a:lstStyle/>
          <a:p>
            <a:r>
              <a:rPr lang="hu-HU" dirty="0" smtClean="0"/>
              <a:t>KRÉTA</a:t>
            </a:r>
            <a:endParaRPr lang="en-US" dirty="0"/>
          </a:p>
        </p:txBody>
      </p:sp>
      <p:sp>
        <p:nvSpPr>
          <p:cNvPr id="26" name="Freeform 35">
            <a:hlinkClick r:id="rId8"/>
          </p:cNvPr>
          <p:cNvSpPr>
            <a:spLocks noChangeArrowheads="1"/>
          </p:cNvSpPr>
          <p:nvPr userDrawn="1"/>
        </p:nvSpPr>
        <p:spPr bwMode="auto">
          <a:xfrm>
            <a:off x="9214483" y="612000"/>
            <a:ext cx="219600" cy="219600"/>
          </a:xfrm>
          <a:custGeom>
            <a:avLst/>
            <a:gdLst>
              <a:gd name="T0" fmla="*/ 267 w 541"/>
              <a:gd name="T1" fmla="*/ 0 h 540"/>
              <a:gd name="T2" fmla="*/ 0 w 541"/>
              <a:gd name="T3" fmla="*/ 272 h 540"/>
              <a:gd name="T4" fmla="*/ 267 w 541"/>
              <a:gd name="T5" fmla="*/ 539 h 540"/>
              <a:gd name="T6" fmla="*/ 540 w 541"/>
              <a:gd name="T7" fmla="*/ 272 h 540"/>
              <a:gd name="T8" fmla="*/ 267 w 541"/>
              <a:gd name="T9" fmla="*/ 0 h 540"/>
              <a:gd name="T10" fmla="*/ 242 w 541"/>
              <a:gd name="T11" fmla="*/ 483 h 540"/>
              <a:gd name="T12" fmla="*/ 52 w 541"/>
              <a:gd name="T13" fmla="*/ 272 h 540"/>
              <a:gd name="T14" fmla="*/ 57 w 541"/>
              <a:gd name="T15" fmla="*/ 221 h 540"/>
              <a:gd name="T16" fmla="*/ 190 w 541"/>
              <a:gd name="T17" fmla="*/ 349 h 540"/>
              <a:gd name="T18" fmla="*/ 190 w 541"/>
              <a:gd name="T19" fmla="*/ 375 h 540"/>
              <a:gd name="T20" fmla="*/ 242 w 541"/>
              <a:gd name="T21" fmla="*/ 431 h 540"/>
              <a:gd name="T22" fmla="*/ 242 w 541"/>
              <a:gd name="T23" fmla="*/ 483 h 540"/>
              <a:gd name="T24" fmla="*/ 427 w 541"/>
              <a:gd name="T25" fmla="*/ 416 h 540"/>
              <a:gd name="T26" fmla="*/ 375 w 541"/>
              <a:gd name="T27" fmla="*/ 375 h 540"/>
              <a:gd name="T28" fmla="*/ 350 w 541"/>
              <a:gd name="T29" fmla="*/ 375 h 540"/>
              <a:gd name="T30" fmla="*/ 350 w 541"/>
              <a:gd name="T31" fmla="*/ 298 h 540"/>
              <a:gd name="T32" fmla="*/ 324 w 541"/>
              <a:gd name="T33" fmla="*/ 272 h 540"/>
              <a:gd name="T34" fmla="*/ 160 w 541"/>
              <a:gd name="T35" fmla="*/ 272 h 540"/>
              <a:gd name="T36" fmla="*/ 160 w 541"/>
              <a:gd name="T37" fmla="*/ 215 h 540"/>
              <a:gd name="T38" fmla="*/ 216 w 541"/>
              <a:gd name="T39" fmla="*/ 215 h 540"/>
              <a:gd name="T40" fmla="*/ 242 w 541"/>
              <a:gd name="T41" fmla="*/ 190 h 540"/>
              <a:gd name="T42" fmla="*/ 242 w 541"/>
              <a:gd name="T43" fmla="*/ 133 h 540"/>
              <a:gd name="T44" fmla="*/ 293 w 541"/>
              <a:gd name="T45" fmla="*/ 133 h 540"/>
              <a:gd name="T46" fmla="*/ 350 w 541"/>
              <a:gd name="T47" fmla="*/ 82 h 540"/>
              <a:gd name="T48" fmla="*/ 350 w 541"/>
              <a:gd name="T49" fmla="*/ 72 h 540"/>
              <a:gd name="T50" fmla="*/ 483 w 541"/>
              <a:gd name="T51" fmla="*/ 272 h 540"/>
              <a:gd name="T52" fmla="*/ 427 w 541"/>
              <a:gd name="T53" fmla="*/ 416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1" h="540">
                <a:moveTo>
                  <a:pt x="267" y="0"/>
                </a:moveTo>
                <a:cubicBezTo>
                  <a:pt x="118" y="0"/>
                  <a:pt x="0" y="126"/>
                  <a:pt x="0" y="272"/>
                </a:cubicBezTo>
                <a:cubicBezTo>
                  <a:pt x="0" y="418"/>
                  <a:pt x="118" y="539"/>
                  <a:pt x="267" y="539"/>
                </a:cubicBezTo>
                <a:cubicBezTo>
                  <a:pt x="417" y="539"/>
                  <a:pt x="540" y="418"/>
                  <a:pt x="540" y="272"/>
                </a:cubicBezTo>
                <a:cubicBezTo>
                  <a:pt x="540" y="126"/>
                  <a:pt x="417" y="0"/>
                  <a:pt x="267" y="0"/>
                </a:cubicBezTo>
                <a:close/>
                <a:moveTo>
                  <a:pt x="242" y="483"/>
                </a:moveTo>
                <a:cubicBezTo>
                  <a:pt x="139" y="467"/>
                  <a:pt x="52" y="375"/>
                  <a:pt x="52" y="272"/>
                </a:cubicBezTo>
                <a:cubicBezTo>
                  <a:pt x="52" y="251"/>
                  <a:pt x="57" y="236"/>
                  <a:pt x="57" y="221"/>
                </a:cubicBezTo>
                <a:lnTo>
                  <a:pt x="190" y="349"/>
                </a:lnTo>
                <a:lnTo>
                  <a:pt x="190" y="375"/>
                </a:lnTo>
                <a:cubicBezTo>
                  <a:pt x="190" y="406"/>
                  <a:pt x="211" y="431"/>
                  <a:pt x="242" y="431"/>
                </a:cubicBezTo>
                <a:lnTo>
                  <a:pt x="242" y="483"/>
                </a:lnTo>
                <a:close/>
                <a:moveTo>
                  <a:pt x="427" y="416"/>
                </a:moveTo>
                <a:cubicBezTo>
                  <a:pt x="422" y="395"/>
                  <a:pt x="401" y="375"/>
                  <a:pt x="375" y="375"/>
                </a:cubicBezTo>
                <a:lnTo>
                  <a:pt x="350" y="375"/>
                </a:lnTo>
                <a:lnTo>
                  <a:pt x="350" y="298"/>
                </a:lnTo>
                <a:cubicBezTo>
                  <a:pt x="350" y="282"/>
                  <a:pt x="339" y="272"/>
                  <a:pt x="324" y="272"/>
                </a:cubicBezTo>
                <a:lnTo>
                  <a:pt x="160" y="272"/>
                </a:lnTo>
                <a:lnTo>
                  <a:pt x="160" y="215"/>
                </a:lnTo>
                <a:lnTo>
                  <a:pt x="216" y="215"/>
                </a:lnTo>
                <a:cubicBezTo>
                  <a:pt x="232" y="215"/>
                  <a:pt x="242" y="205"/>
                  <a:pt x="242" y="190"/>
                </a:cubicBezTo>
                <a:lnTo>
                  <a:pt x="242" y="133"/>
                </a:lnTo>
                <a:lnTo>
                  <a:pt x="293" y="133"/>
                </a:lnTo>
                <a:cubicBezTo>
                  <a:pt x="324" y="133"/>
                  <a:pt x="350" y="113"/>
                  <a:pt x="350" y="82"/>
                </a:cubicBezTo>
                <a:lnTo>
                  <a:pt x="350" y="72"/>
                </a:lnTo>
                <a:cubicBezTo>
                  <a:pt x="427" y="102"/>
                  <a:pt x="483" y="179"/>
                  <a:pt x="483" y="272"/>
                </a:cubicBezTo>
                <a:cubicBezTo>
                  <a:pt x="483" y="329"/>
                  <a:pt x="463" y="375"/>
                  <a:pt x="427" y="416"/>
                </a:cubicBezTo>
                <a:close/>
              </a:path>
            </a:pathLst>
          </a:custGeom>
          <a:solidFill>
            <a:srgbClr val="FFFFFF"/>
          </a:solidFill>
          <a:ln>
            <a:noFill/>
          </a:ln>
          <a:effectLst/>
        </p:spPr>
        <p:txBody>
          <a:bodyPr wrap="none" anchor="ctr"/>
          <a:lstStyle/>
          <a:p>
            <a:endParaRPr lang="en-US" sz="1585"/>
          </a:p>
        </p:txBody>
      </p:sp>
      <p:sp>
        <p:nvSpPr>
          <p:cNvPr id="27" name="Freeform 25">
            <a:hlinkClick r:id="rId9"/>
          </p:cNvPr>
          <p:cNvSpPr>
            <a:spLocks noChangeArrowheads="1"/>
          </p:cNvSpPr>
          <p:nvPr userDrawn="1"/>
        </p:nvSpPr>
        <p:spPr bwMode="auto">
          <a:xfrm>
            <a:off x="8843203" y="612000"/>
            <a:ext cx="219600" cy="219600"/>
          </a:xfrm>
          <a:custGeom>
            <a:avLst/>
            <a:gdLst>
              <a:gd name="T0" fmla="*/ 154 w 403"/>
              <a:gd name="T1" fmla="*/ 112 h 404"/>
              <a:gd name="T2" fmla="*/ 154 w 403"/>
              <a:gd name="T3" fmla="*/ 292 h 404"/>
              <a:gd name="T4" fmla="*/ 265 w 403"/>
              <a:gd name="T5" fmla="*/ 202 h 404"/>
              <a:gd name="T6" fmla="*/ 154 w 403"/>
              <a:gd name="T7" fmla="*/ 112 h 404"/>
              <a:gd name="T8" fmla="*/ 355 w 403"/>
              <a:gd name="T9" fmla="*/ 0 h 404"/>
              <a:gd name="T10" fmla="*/ 42 w 403"/>
              <a:gd name="T11" fmla="*/ 0 h 404"/>
              <a:gd name="T12" fmla="*/ 0 w 403"/>
              <a:gd name="T13" fmla="*/ 48 h 404"/>
              <a:gd name="T14" fmla="*/ 0 w 403"/>
              <a:gd name="T15" fmla="*/ 360 h 404"/>
              <a:gd name="T16" fmla="*/ 42 w 403"/>
              <a:gd name="T17" fmla="*/ 403 h 404"/>
              <a:gd name="T18" fmla="*/ 355 w 403"/>
              <a:gd name="T19" fmla="*/ 403 h 404"/>
              <a:gd name="T20" fmla="*/ 402 w 403"/>
              <a:gd name="T21" fmla="*/ 360 h 404"/>
              <a:gd name="T22" fmla="*/ 402 w 403"/>
              <a:gd name="T23" fmla="*/ 48 h 404"/>
              <a:gd name="T24" fmla="*/ 355 w 403"/>
              <a:gd name="T25" fmla="*/ 0 h 404"/>
              <a:gd name="T26" fmla="*/ 355 w 403"/>
              <a:gd name="T27" fmla="*/ 360 h 404"/>
              <a:gd name="T28" fmla="*/ 42 w 403"/>
              <a:gd name="T29" fmla="*/ 360 h 404"/>
              <a:gd name="T30" fmla="*/ 42 w 403"/>
              <a:gd name="T31" fmla="*/ 48 h 404"/>
              <a:gd name="T32" fmla="*/ 355 w 403"/>
              <a:gd name="T33" fmla="*/ 48 h 404"/>
              <a:gd name="T34" fmla="*/ 355 w 403"/>
              <a:gd name="T35" fmla="*/ 36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3" h="404">
                <a:moveTo>
                  <a:pt x="154" y="112"/>
                </a:moveTo>
                <a:lnTo>
                  <a:pt x="154" y="292"/>
                </a:lnTo>
                <a:lnTo>
                  <a:pt x="265" y="202"/>
                </a:lnTo>
                <a:lnTo>
                  <a:pt x="154" y="112"/>
                </a:lnTo>
                <a:close/>
                <a:moveTo>
                  <a:pt x="355" y="0"/>
                </a:moveTo>
                <a:lnTo>
                  <a:pt x="42" y="0"/>
                </a:lnTo>
                <a:cubicBezTo>
                  <a:pt x="17" y="0"/>
                  <a:pt x="0" y="22"/>
                  <a:pt x="0" y="48"/>
                </a:cubicBezTo>
                <a:lnTo>
                  <a:pt x="0" y="360"/>
                </a:lnTo>
                <a:cubicBezTo>
                  <a:pt x="0" y="386"/>
                  <a:pt x="17" y="403"/>
                  <a:pt x="42" y="403"/>
                </a:cubicBezTo>
                <a:lnTo>
                  <a:pt x="355" y="403"/>
                </a:lnTo>
                <a:cubicBezTo>
                  <a:pt x="381" y="403"/>
                  <a:pt x="402" y="386"/>
                  <a:pt x="402" y="360"/>
                </a:cubicBezTo>
                <a:lnTo>
                  <a:pt x="402" y="48"/>
                </a:lnTo>
                <a:cubicBezTo>
                  <a:pt x="402" y="22"/>
                  <a:pt x="381" y="0"/>
                  <a:pt x="355" y="0"/>
                </a:cubicBezTo>
                <a:close/>
                <a:moveTo>
                  <a:pt x="355" y="360"/>
                </a:moveTo>
                <a:lnTo>
                  <a:pt x="42" y="360"/>
                </a:lnTo>
                <a:lnTo>
                  <a:pt x="42" y="48"/>
                </a:lnTo>
                <a:lnTo>
                  <a:pt x="355" y="48"/>
                </a:lnTo>
                <a:lnTo>
                  <a:pt x="355" y="360"/>
                </a:lnTo>
                <a:close/>
              </a:path>
            </a:pathLst>
          </a:custGeom>
          <a:solidFill>
            <a:srgbClr val="FFFFFF"/>
          </a:solidFill>
          <a:ln>
            <a:noFill/>
          </a:ln>
          <a:effectLst/>
        </p:spPr>
        <p:txBody>
          <a:bodyPr wrap="none" anchor="ctr"/>
          <a:lstStyle/>
          <a:p>
            <a:endParaRPr lang="en-US" sz="1585"/>
          </a:p>
        </p:txBody>
      </p:sp>
      <p:pic>
        <p:nvPicPr>
          <p:cNvPr id="28" name="Kép 27"/>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 y="-33868"/>
            <a:ext cx="493750" cy="493750"/>
          </a:xfrm>
          <a:prstGeom prst="rect">
            <a:avLst/>
          </a:prstGeom>
        </p:spPr>
      </p:pic>
    </p:spTree>
    <p:extLst>
      <p:ext uri="{BB962C8B-B14F-4D97-AF65-F5344CB8AC3E}">
        <p14:creationId xmlns:p14="http://schemas.microsoft.com/office/powerpoint/2010/main" val="93842516"/>
      </p:ext>
    </p:extLst>
  </p:cSld>
  <p:clrMap bg1="dk1" tx1="lt1" bg2="dk2" tx2="lt2" accent1="accent1" accent2="accent2" accent3="accent3" accent4="accent4" accent5="accent5" accent6="accent6" hlink="hlink" folHlink="folHlink"/>
  <p:sldLayoutIdLst>
    <p:sldLayoutId id="2147483701" r:id="rId1"/>
    <p:sldLayoutId id="2147483709" r:id="rId2"/>
    <p:sldLayoutId id="2147483710" r:id="rId3"/>
    <p:sldLayoutId id="2147483711" r:id="rId4"/>
    <p:sldLayoutId id="2147483712" r:id="rId5"/>
  </p:sldLayoutIdLst>
  <p:timing>
    <p:tnLst>
      <p:par>
        <p:cTn id="1" dur="indefinite" restart="never" nodeType="tmRoot"/>
      </p:par>
    </p:tnLst>
  </p:timing>
  <p:txStyles>
    <p:titleStyle>
      <a:lvl1pPr algn="l" defTabSz="914323" rtl="0" eaLnBrk="1" latinLnBrk="0" hangingPunct="1">
        <a:lnSpc>
          <a:spcPct val="90000"/>
        </a:lnSpc>
        <a:spcBef>
          <a:spcPct val="0"/>
        </a:spcBef>
        <a:buNone/>
        <a:defRPr sz="2000" kern="1200">
          <a:solidFill>
            <a:schemeClr val="bg1"/>
          </a:solidFill>
          <a:latin typeface="+mj-lt"/>
          <a:ea typeface="+mj-ea"/>
          <a:cs typeface="+mj-cs"/>
        </a:defRPr>
      </a:lvl1pPr>
    </p:titleStyle>
    <p:bodyStyle>
      <a:lvl1pPr marL="228582" indent="-228582" algn="l" defTabSz="914323" rtl="0" eaLnBrk="1" latinLnBrk="0" hangingPunct="1">
        <a:lnSpc>
          <a:spcPct val="90000"/>
        </a:lnSpc>
        <a:spcBef>
          <a:spcPts val="1000"/>
        </a:spcBef>
        <a:buFont typeface="Arial" panose="020B0604020202020204" pitchFamily="34" charset="0"/>
        <a:buChar char="•"/>
        <a:defRPr sz="2799" kern="1200">
          <a:solidFill>
            <a:schemeClr val="bg2"/>
          </a:solidFill>
          <a:latin typeface="+mn-lt"/>
          <a:ea typeface="+mn-ea"/>
          <a:cs typeface="+mn-cs"/>
        </a:defRPr>
      </a:lvl1pPr>
      <a:lvl2pPr marL="685743" indent="-228582" algn="l" defTabSz="914323" rtl="0" eaLnBrk="1" latinLnBrk="0" hangingPunct="1">
        <a:lnSpc>
          <a:spcPct val="90000"/>
        </a:lnSpc>
        <a:spcBef>
          <a:spcPts val="500"/>
        </a:spcBef>
        <a:buFont typeface="Arial" panose="020B0604020202020204" pitchFamily="34" charset="0"/>
        <a:buChar char="•"/>
        <a:defRPr sz="2401" kern="1200">
          <a:solidFill>
            <a:schemeClr val="bg2"/>
          </a:solidFill>
          <a:latin typeface="+mn-lt"/>
          <a:ea typeface="+mn-ea"/>
          <a:cs typeface="+mn-cs"/>
        </a:defRPr>
      </a:lvl2pPr>
      <a:lvl3pPr marL="1142904" indent="-228582" algn="l" defTabSz="914323"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065" indent="-228582" algn="l" defTabSz="914323"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228" indent="-228582" algn="l" defTabSz="914323"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390" indent="-228582"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50" indent="-228582"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13" indent="-228582"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74" indent="-228582"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23" rtl="0" eaLnBrk="1" latinLnBrk="0" hangingPunct="1">
        <a:defRPr sz="1800" kern="1200">
          <a:solidFill>
            <a:schemeClr val="tx1"/>
          </a:solidFill>
          <a:latin typeface="+mn-lt"/>
          <a:ea typeface="+mn-ea"/>
          <a:cs typeface="+mn-cs"/>
        </a:defRPr>
      </a:lvl1pPr>
      <a:lvl2pPr marL="457162" algn="l" defTabSz="914323" rtl="0" eaLnBrk="1" latinLnBrk="0" hangingPunct="1">
        <a:defRPr sz="1800" kern="1200">
          <a:solidFill>
            <a:schemeClr val="tx1"/>
          </a:solidFill>
          <a:latin typeface="+mn-lt"/>
          <a:ea typeface="+mn-ea"/>
          <a:cs typeface="+mn-cs"/>
        </a:defRPr>
      </a:lvl2pPr>
      <a:lvl3pPr marL="914323" algn="l" defTabSz="914323" rtl="0" eaLnBrk="1" latinLnBrk="0" hangingPunct="1">
        <a:defRPr sz="1800" kern="1200">
          <a:solidFill>
            <a:schemeClr val="tx1"/>
          </a:solidFill>
          <a:latin typeface="+mn-lt"/>
          <a:ea typeface="+mn-ea"/>
          <a:cs typeface="+mn-cs"/>
        </a:defRPr>
      </a:lvl3pPr>
      <a:lvl4pPr marL="1371486" algn="l" defTabSz="914323" rtl="0" eaLnBrk="1" latinLnBrk="0" hangingPunct="1">
        <a:defRPr sz="1800" kern="1200">
          <a:solidFill>
            <a:schemeClr val="tx1"/>
          </a:solidFill>
          <a:latin typeface="+mn-lt"/>
          <a:ea typeface="+mn-ea"/>
          <a:cs typeface="+mn-cs"/>
        </a:defRPr>
      </a:lvl4pPr>
      <a:lvl5pPr marL="1828647" algn="l" defTabSz="914323" rtl="0" eaLnBrk="1" latinLnBrk="0" hangingPunct="1">
        <a:defRPr sz="1800" kern="1200">
          <a:solidFill>
            <a:schemeClr val="tx1"/>
          </a:solidFill>
          <a:latin typeface="+mn-lt"/>
          <a:ea typeface="+mn-ea"/>
          <a:cs typeface="+mn-cs"/>
        </a:defRPr>
      </a:lvl5pPr>
      <a:lvl6pPr marL="2285809" algn="l" defTabSz="914323" rtl="0" eaLnBrk="1" latinLnBrk="0" hangingPunct="1">
        <a:defRPr sz="1800" kern="1200">
          <a:solidFill>
            <a:schemeClr val="tx1"/>
          </a:solidFill>
          <a:latin typeface="+mn-lt"/>
          <a:ea typeface="+mn-ea"/>
          <a:cs typeface="+mn-cs"/>
        </a:defRPr>
      </a:lvl6pPr>
      <a:lvl7pPr marL="2742970" algn="l" defTabSz="914323" rtl="0" eaLnBrk="1" latinLnBrk="0" hangingPunct="1">
        <a:defRPr sz="1800" kern="1200">
          <a:solidFill>
            <a:schemeClr val="tx1"/>
          </a:solidFill>
          <a:latin typeface="+mn-lt"/>
          <a:ea typeface="+mn-ea"/>
          <a:cs typeface="+mn-cs"/>
        </a:defRPr>
      </a:lvl7pPr>
      <a:lvl8pPr marL="3200132" algn="l" defTabSz="914323" rtl="0" eaLnBrk="1" latinLnBrk="0" hangingPunct="1">
        <a:defRPr sz="1800" kern="1200">
          <a:solidFill>
            <a:schemeClr val="tx1"/>
          </a:solidFill>
          <a:latin typeface="+mn-lt"/>
          <a:ea typeface="+mn-ea"/>
          <a:cs typeface="+mn-cs"/>
        </a:defRPr>
      </a:lvl8pPr>
      <a:lvl9pPr marL="3657293" algn="l" defTabSz="9143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haveibeenpwned.com/"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hyperlink" Target="https://tudasbazis.ekreta.hu/"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1480457" y="-4471202"/>
            <a:ext cx="15423561" cy="11481603"/>
            <a:chOff x="-825500" y="-3679328"/>
            <a:chExt cx="13752315" cy="10237495"/>
          </a:xfrm>
        </p:grpSpPr>
        <p:sp>
          <p:nvSpPr>
            <p:cNvPr id="5" name="AutoShape 3"/>
            <p:cNvSpPr>
              <a:spLocks noChangeAspect="1" noChangeArrowheads="1" noTextEdit="1"/>
            </p:cNvSpPr>
            <p:nvPr/>
          </p:nvSpPr>
          <p:spPr bwMode="auto">
            <a:xfrm>
              <a:off x="0" y="642937"/>
              <a:ext cx="9906000" cy="5881688"/>
            </a:xfrm>
            <a:prstGeom prst="rect">
              <a:avLst/>
            </a:prstGeom>
            <a:solidFill>
              <a:schemeClr val="accent1"/>
            </a:solidFill>
            <a:ln w="9525">
              <a:noFill/>
              <a:miter lim="800000"/>
              <a:headEnd/>
              <a:tailEnd/>
            </a:ln>
          </p:spPr>
          <p:txBody>
            <a:bodyPr vert="horz" wrap="square" lIns="74295" tIns="37148" rIns="74295" bIns="37148" numCol="1" anchor="t" anchorCtr="0" compatLnSpc="1">
              <a:prstTxWarp prst="textNoShape">
                <a:avLst/>
              </a:prstTxWarp>
            </a:bodyPr>
            <a:lstStyle/>
            <a:p>
              <a:endParaRPr lang="ru-RU" sz="1141"/>
            </a:p>
          </p:txBody>
        </p:sp>
        <p:sp>
          <p:nvSpPr>
            <p:cNvPr id="7" name="Freeform 6"/>
            <p:cNvSpPr>
              <a:spLocks/>
            </p:cNvSpPr>
            <p:nvPr/>
          </p:nvSpPr>
          <p:spPr bwMode="auto">
            <a:xfrm>
              <a:off x="5158087" y="5040014"/>
              <a:ext cx="1861245" cy="1484611"/>
            </a:xfrm>
            <a:custGeom>
              <a:avLst/>
              <a:gdLst>
                <a:gd name="T0" fmla="*/ 1197 w 1443"/>
                <a:gd name="T1" fmla="*/ 0 h 1151"/>
                <a:gd name="T2" fmla="*/ 1443 w 1443"/>
                <a:gd name="T3" fmla="*/ 0 h 1151"/>
                <a:gd name="T4" fmla="*/ 240 w 1443"/>
                <a:gd name="T5" fmla="*/ 1151 h 1151"/>
                <a:gd name="T6" fmla="*/ 0 w 1443"/>
                <a:gd name="T7" fmla="*/ 1151 h 1151"/>
                <a:gd name="T8" fmla="*/ 1197 w 1443"/>
                <a:gd name="T9" fmla="*/ 0 h 1151"/>
              </a:gdLst>
              <a:ahLst/>
              <a:cxnLst>
                <a:cxn ang="0">
                  <a:pos x="T0" y="T1"/>
                </a:cxn>
                <a:cxn ang="0">
                  <a:pos x="T2" y="T3"/>
                </a:cxn>
                <a:cxn ang="0">
                  <a:pos x="T4" y="T5"/>
                </a:cxn>
                <a:cxn ang="0">
                  <a:pos x="T6" y="T7"/>
                </a:cxn>
                <a:cxn ang="0">
                  <a:pos x="T8" y="T9"/>
                </a:cxn>
              </a:cxnLst>
              <a:rect l="0" t="0" r="r" b="b"/>
              <a:pathLst>
                <a:path w="1443" h="1151">
                  <a:moveTo>
                    <a:pt x="1197" y="0"/>
                  </a:moveTo>
                  <a:lnTo>
                    <a:pt x="1443" y="0"/>
                  </a:lnTo>
                  <a:lnTo>
                    <a:pt x="240" y="1151"/>
                  </a:lnTo>
                  <a:lnTo>
                    <a:pt x="0" y="1151"/>
                  </a:lnTo>
                  <a:lnTo>
                    <a:pt x="1197" y="0"/>
                  </a:lnTo>
                  <a:close/>
                </a:path>
              </a:pathLst>
            </a:custGeom>
            <a:solidFill>
              <a:schemeClr val="accent4"/>
            </a:solidFill>
            <a:ln w="0">
              <a:noFill/>
              <a:prstDash val="solid"/>
              <a:round/>
              <a:headEnd/>
              <a:tailEnd/>
            </a:ln>
            <a:effectLst>
              <a:outerShdw blurRad="50800" dist="38100" dir="2700000" algn="tl"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sp>
          <p:nvSpPr>
            <p:cNvPr id="11" name="Freeform 7"/>
            <p:cNvSpPr>
              <a:spLocks/>
            </p:cNvSpPr>
            <p:nvPr/>
          </p:nvSpPr>
          <p:spPr bwMode="auto">
            <a:xfrm>
              <a:off x="3823098" y="-3679328"/>
              <a:ext cx="9103717" cy="9106297"/>
            </a:xfrm>
            <a:custGeom>
              <a:avLst/>
              <a:gdLst>
                <a:gd name="T0" fmla="*/ 3793 w 7058"/>
                <a:gd name="T1" fmla="*/ 12 h 7060"/>
                <a:gd name="T2" fmla="*/ 4303 w 7058"/>
                <a:gd name="T3" fmla="*/ 85 h 7060"/>
                <a:gd name="T4" fmla="*/ 4786 w 7058"/>
                <a:gd name="T5" fmla="*/ 231 h 7060"/>
                <a:gd name="T6" fmla="*/ 5239 w 7058"/>
                <a:gd name="T7" fmla="*/ 444 h 7060"/>
                <a:gd name="T8" fmla="*/ 5652 w 7058"/>
                <a:gd name="T9" fmla="*/ 711 h 7060"/>
                <a:gd name="T10" fmla="*/ 6025 w 7058"/>
                <a:gd name="T11" fmla="*/ 1036 h 7060"/>
                <a:gd name="T12" fmla="*/ 6347 w 7058"/>
                <a:gd name="T13" fmla="*/ 1407 h 7060"/>
                <a:gd name="T14" fmla="*/ 6618 w 7058"/>
                <a:gd name="T15" fmla="*/ 1823 h 7060"/>
                <a:gd name="T16" fmla="*/ 6827 w 7058"/>
                <a:gd name="T17" fmla="*/ 2272 h 7060"/>
                <a:gd name="T18" fmla="*/ 6973 w 7058"/>
                <a:gd name="T19" fmla="*/ 2759 h 7060"/>
                <a:gd name="T20" fmla="*/ 7049 w 7058"/>
                <a:gd name="T21" fmla="*/ 3269 h 7060"/>
                <a:gd name="T22" fmla="*/ 7049 w 7058"/>
                <a:gd name="T23" fmla="*/ 3794 h 7060"/>
                <a:gd name="T24" fmla="*/ 6973 w 7058"/>
                <a:gd name="T25" fmla="*/ 4305 h 7060"/>
                <a:gd name="T26" fmla="*/ 6827 w 7058"/>
                <a:gd name="T27" fmla="*/ 4788 h 7060"/>
                <a:gd name="T28" fmla="*/ 6618 w 7058"/>
                <a:gd name="T29" fmla="*/ 5241 h 7060"/>
                <a:gd name="T30" fmla="*/ 6347 w 7058"/>
                <a:gd name="T31" fmla="*/ 5654 h 7060"/>
                <a:gd name="T32" fmla="*/ 6025 w 7058"/>
                <a:gd name="T33" fmla="*/ 6027 h 7060"/>
                <a:gd name="T34" fmla="*/ 5652 w 7058"/>
                <a:gd name="T35" fmla="*/ 6349 h 7060"/>
                <a:gd name="T36" fmla="*/ 5239 w 7058"/>
                <a:gd name="T37" fmla="*/ 6620 h 7060"/>
                <a:gd name="T38" fmla="*/ 4786 w 7058"/>
                <a:gd name="T39" fmla="*/ 6829 h 7060"/>
                <a:gd name="T40" fmla="*/ 4303 w 7058"/>
                <a:gd name="T41" fmla="*/ 6975 h 7060"/>
                <a:gd name="T42" fmla="*/ 3793 w 7058"/>
                <a:gd name="T43" fmla="*/ 7051 h 7060"/>
                <a:gd name="T44" fmla="*/ 3268 w 7058"/>
                <a:gd name="T45" fmla="*/ 7051 h 7060"/>
                <a:gd name="T46" fmla="*/ 2758 w 7058"/>
                <a:gd name="T47" fmla="*/ 6975 h 7060"/>
                <a:gd name="T48" fmla="*/ 2272 w 7058"/>
                <a:gd name="T49" fmla="*/ 6829 h 7060"/>
                <a:gd name="T50" fmla="*/ 1822 w 7058"/>
                <a:gd name="T51" fmla="*/ 6620 h 7060"/>
                <a:gd name="T52" fmla="*/ 1406 w 7058"/>
                <a:gd name="T53" fmla="*/ 6349 h 7060"/>
                <a:gd name="T54" fmla="*/ 1036 w 7058"/>
                <a:gd name="T55" fmla="*/ 6027 h 7060"/>
                <a:gd name="T56" fmla="*/ 711 w 7058"/>
                <a:gd name="T57" fmla="*/ 5654 h 7060"/>
                <a:gd name="T58" fmla="*/ 443 w 7058"/>
                <a:gd name="T59" fmla="*/ 5241 h 7060"/>
                <a:gd name="T60" fmla="*/ 231 w 7058"/>
                <a:gd name="T61" fmla="*/ 4788 h 7060"/>
                <a:gd name="T62" fmla="*/ 88 w 7058"/>
                <a:gd name="T63" fmla="*/ 4305 h 7060"/>
                <a:gd name="T64" fmla="*/ 12 w 7058"/>
                <a:gd name="T65" fmla="*/ 3794 h 7060"/>
                <a:gd name="T66" fmla="*/ 12 w 7058"/>
                <a:gd name="T67" fmla="*/ 3269 h 7060"/>
                <a:gd name="T68" fmla="*/ 88 w 7058"/>
                <a:gd name="T69" fmla="*/ 2759 h 7060"/>
                <a:gd name="T70" fmla="*/ 231 w 7058"/>
                <a:gd name="T71" fmla="*/ 2272 h 7060"/>
                <a:gd name="T72" fmla="*/ 443 w 7058"/>
                <a:gd name="T73" fmla="*/ 1823 h 7060"/>
                <a:gd name="T74" fmla="*/ 711 w 7058"/>
                <a:gd name="T75" fmla="*/ 1407 h 7060"/>
                <a:gd name="T76" fmla="*/ 1036 w 7058"/>
                <a:gd name="T77" fmla="*/ 1036 h 7060"/>
                <a:gd name="T78" fmla="*/ 1406 w 7058"/>
                <a:gd name="T79" fmla="*/ 711 h 7060"/>
                <a:gd name="T80" fmla="*/ 1822 w 7058"/>
                <a:gd name="T81" fmla="*/ 444 h 7060"/>
                <a:gd name="T82" fmla="*/ 2272 w 7058"/>
                <a:gd name="T83" fmla="*/ 231 h 7060"/>
                <a:gd name="T84" fmla="*/ 2758 w 7058"/>
                <a:gd name="T85" fmla="*/ 85 h 7060"/>
                <a:gd name="T86" fmla="*/ 3268 w 7058"/>
                <a:gd name="T87" fmla="*/ 12 h 7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58" h="7060">
                  <a:moveTo>
                    <a:pt x="3529" y="0"/>
                  </a:moveTo>
                  <a:lnTo>
                    <a:pt x="3793" y="12"/>
                  </a:lnTo>
                  <a:lnTo>
                    <a:pt x="4051" y="39"/>
                  </a:lnTo>
                  <a:lnTo>
                    <a:pt x="4303" y="85"/>
                  </a:lnTo>
                  <a:lnTo>
                    <a:pt x="4549" y="152"/>
                  </a:lnTo>
                  <a:lnTo>
                    <a:pt x="4786" y="231"/>
                  </a:lnTo>
                  <a:lnTo>
                    <a:pt x="5017" y="328"/>
                  </a:lnTo>
                  <a:lnTo>
                    <a:pt x="5239" y="444"/>
                  </a:lnTo>
                  <a:lnTo>
                    <a:pt x="5451" y="571"/>
                  </a:lnTo>
                  <a:lnTo>
                    <a:pt x="5652" y="711"/>
                  </a:lnTo>
                  <a:lnTo>
                    <a:pt x="5843" y="866"/>
                  </a:lnTo>
                  <a:lnTo>
                    <a:pt x="6025" y="1036"/>
                  </a:lnTo>
                  <a:lnTo>
                    <a:pt x="6192" y="1215"/>
                  </a:lnTo>
                  <a:lnTo>
                    <a:pt x="6347" y="1407"/>
                  </a:lnTo>
                  <a:lnTo>
                    <a:pt x="6490" y="1610"/>
                  </a:lnTo>
                  <a:lnTo>
                    <a:pt x="6618" y="1823"/>
                  </a:lnTo>
                  <a:lnTo>
                    <a:pt x="6730" y="2042"/>
                  </a:lnTo>
                  <a:lnTo>
                    <a:pt x="6827" y="2272"/>
                  </a:lnTo>
                  <a:lnTo>
                    <a:pt x="6909" y="2512"/>
                  </a:lnTo>
                  <a:lnTo>
                    <a:pt x="6973" y="2759"/>
                  </a:lnTo>
                  <a:lnTo>
                    <a:pt x="7019" y="3011"/>
                  </a:lnTo>
                  <a:lnTo>
                    <a:pt x="7049" y="3269"/>
                  </a:lnTo>
                  <a:lnTo>
                    <a:pt x="7058" y="3530"/>
                  </a:lnTo>
                  <a:lnTo>
                    <a:pt x="7049" y="3794"/>
                  </a:lnTo>
                  <a:lnTo>
                    <a:pt x="7019" y="4053"/>
                  </a:lnTo>
                  <a:lnTo>
                    <a:pt x="6973" y="4305"/>
                  </a:lnTo>
                  <a:lnTo>
                    <a:pt x="6909" y="4551"/>
                  </a:lnTo>
                  <a:lnTo>
                    <a:pt x="6827" y="4788"/>
                  </a:lnTo>
                  <a:lnTo>
                    <a:pt x="6730" y="5019"/>
                  </a:lnTo>
                  <a:lnTo>
                    <a:pt x="6618" y="5241"/>
                  </a:lnTo>
                  <a:lnTo>
                    <a:pt x="6490" y="5453"/>
                  </a:lnTo>
                  <a:lnTo>
                    <a:pt x="6347" y="5654"/>
                  </a:lnTo>
                  <a:lnTo>
                    <a:pt x="6192" y="5845"/>
                  </a:lnTo>
                  <a:lnTo>
                    <a:pt x="6025" y="6027"/>
                  </a:lnTo>
                  <a:lnTo>
                    <a:pt x="5843" y="6194"/>
                  </a:lnTo>
                  <a:lnTo>
                    <a:pt x="5652" y="6349"/>
                  </a:lnTo>
                  <a:lnTo>
                    <a:pt x="5451" y="6492"/>
                  </a:lnTo>
                  <a:lnTo>
                    <a:pt x="5239" y="6620"/>
                  </a:lnTo>
                  <a:lnTo>
                    <a:pt x="5017" y="6732"/>
                  </a:lnTo>
                  <a:lnTo>
                    <a:pt x="4786" y="6829"/>
                  </a:lnTo>
                  <a:lnTo>
                    <a:pt x="4549" y="6911"/>
                  </a:lnTo>
                  <a:lnTo>
                    <a:pt x="4303" y="6975"/>
                  </a:lnTo>
                  <a:lnTo>
                    <a:pt x="4051" y="7021"/>
                  </a:lnTo>
                  <a:lnTo>
                    <a:pt x="3793" y="7051"/>
                  </a:lnTo>
                  <a:lnTo>
                    <a:pt x="3529" y="7060"/>
                  </a:lnTo>
                  <a:lnTo>
                    <a:pt x="3268" y="7051"/>
                  </a:lnTo>
                  <a:lnTo>
                    <a:pt x="3010" y="7021"/>
                  </a:lnTo>
                  <a:lnTo>
                    <a:pt x="2758" y="6975"/>
                  </a:lnTo>
                  <a:lnTo>
                    <a:pt x="2512" y="6911"/>
                  </a:lnTo>
                  <a:lnTo>
                    <a:pt x="2272" y="6829"/>
                  </a:lnTo>
                  <a:lnTo>
                    <a:pt x="2041" y="6732"/>
                  </a:lnTo>
                  <a:lnTo>
                    <a:pt x="1822" y="6620"/>
                  </a:lnTo>
                  <a:lnTo>
                    <a:pt x="1610" y="6492"/>
                  </a:lnTo>
                  <a:lnTo>
                    <a:pt x="1406" y="6349"/>
                  </a:lnTo>
                  <a:lnTo>
                    <a:pt x="1215" y="6194"/>
                  </a:lnTo>
                  <a:lnTo>
                    <a:pt x="1036" y="6027"/>
                  </a:lnTo>
                  <a:lnTo>
                    <a:pt x="866" y="5845"/>
                  </a:lnTo>
                  <a:lnTo>
                    <a:pt x="711" y="5654"/>
                  </a:lnTo>
                  <a:lnTo>
                    <a:pt x="571" y="5453"/>
                  </a:lnTo>
                  <a:lnTo>
                    <a:pt x="443" y="5241"/>
                  </a:lnTo>
                  <a:lnTo>
                    <a:pt x="328" y="5019"/>
                  </a:lnTo>
                  <a:lnTo>
                    <a:pt x="231" y="4788"/>
                  </a:lnTo>
                  <a:lnTo>
                    <a:pt x="152" y="4551"/>
                  </a:lnTo>
                  <a:lnTo>
                    <a:pt x="88" y="4305"/>
                  </a:lnTo>
                  <a:lnTo>
                    <a:pt x="40" y="4053"/>
                  </a:lnTo>
                  <a:lnTo>
                    <a:pt x="12" y="3794"/>
                  </a:lnTo>
                  <a:lnTo>
                    <a:pt x="0" y="3530"/>
                  </a:lnTo>
                  <a:lnTo>
                    <a:pt x="12" y="3269"/>
                  </a:lnTo>
                  <a:lnTo>
                    <a:pt x="40" y="3011"/>
                  </a:lnTo>
                  <a:lnTo>
                    <a:pt x="88" y="2759"/>
                  </a:lnTo>
                  <a:lnTo>
                    <a:pt x="152" y="2512"/>
                  </a:lnTo>
                  <a:lnTo>
                    <a:pt x="231" y="2272"/>
                  </a:lnTo>
                  <a:lnTo>
                    <a:pt x="328" y="2042"/>
                  </a:lnTo>
                  <a:lnTo>
                    <a:pt x="443" y="1823"/>
                  </a:lnTo>
                  <a:lnTo>
                    <a:pt x="571" y="1610"/>
                  </a:lnTo>
                  <a:lnTo>
                    <a:pt x="711" y="1407"/>
                  </a:lnTo>
                  <a:lnTo>
                    <a:pt x="866" y="1215"/>
                  </a:lnTo>
                  <a:lnTo>
                    <a:pt x="1036" y="1036"/>
                  </a:lnTo>
                  <a:lnTo>
                    <a:pt x="1215" y="866"/>
                  </a:lnTo>
                  <a:lnTo>
                    <a:pt x="1406" y="711"/>
                  </a:lnTo>
                  <a:lnTo>
                    <a:pt x="1610" y="571"/>
                  </a:lnTo>
                  <a:lnTo>
                    <a:pt x="1822" y="444"/>
                  </a:lnTo>
                  <a:lnTo>
                    <a:pt x="2041" y="328"/>
                  </a:lnTo>
                  <a:lnTo>
                    <a:pt x="2272" y="231"/>
                  </a:lnTo>
                  <a:lnTo>
                    <a:pt x="2512" y="152"/>
                  </a:lnTo>
                  <a:lnTo>
                    <a:pt x="2758" y="85"/>
                  </a:lnTo>
                  <a:lnTo>
                    <a:pt x="3010" y="39"/>
                  </a:lnTo>
                  <a:lnTo>
                    <a:pt x="3268" y="12"/>
                  </a:lnTo>
                  <a:lnTo>
                    <a:pt x="3529" y="0"/>
                  </a:lnTo>
                  <a:close/>
                </a:path>
              </a:pathLst>
            </a:custGeom>
            <a:solidFill>
              <a:schemeClr val="accent3"/>
            </a:solidFill>
            <a:ln w="0">
              <a:noFill/>
              <a:prstDash val="solid"/>
              <a:round/>
              <a:headEnd/>
              <a:tailEnd/>
            </a:ln>
            <a:effectLst>
              <a:outerShdw blurRad="63500" sx="101000" sy="101000" algn="ctr"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sp>
          <p:nvSpPr>
            <p:cNvPr id="12" name="Freeform 8"/>
            <p:cNvSpPr>
              <a:spLocks/>
            </p:cNvSpPr>
            <p:nvPr/>
          </p:nvSpPr>
          <p:spPr bwMode="auto">
            <a:xfrm>
              <a:off x="-825500" y="287773"/>
              <a:ext cx="6668492" cy="6270394"/>
            </a:xfrm>
            <a:custGeom>
              <a:avLst/>
              <a:gdLst>
                <a:gd name="T0" fmla="*/ 0 w 4707"/>
                <a:gd name="T1" fmla="*/ 0 h 4426"/>
                <a:gd name="T2" fmla="*/ 4707 w 4707"/>
                <a:gd name="T3" fmla="*/ 0 h 4426"/>
                <a:gd name="T4" fmla="*/ 4707 w 4707"/>
                <a:gd name="T5" fmla="*/ 726 h 4426"/>
                <a:gd name="T6" fmla="*/ 972 w 4707"/>
                <a:gd name="T7" fmla="*/ 4426 h 4426"/>
                <a:gd name="T8" fmla="*/ 0 w 4707"/>
                <a:gd name="T9" fmla="*/ 4426 h 4426"/>
                <a:gd name="T10" fmla="*/ 0 w 4707"/>
                <a:gd name="T11" fmla="*/ 0 h 4426"/>
              </a:gdLst>
              <a:ahLst/>
              <a:cxnLst>
                <a:cxn ang="0">
                  <a:pos x="T0" y="T1"/>
                </a:cxn>
                <a:cxn ang="0">
                  <a:pos x="T2" y="T3"/>
                </a:cxn>
                <a:cxn ang="0">
                  <a:pos x="T4" y="T5"/>
                </a:cxn>
                <a:cxn ang="0">
                  <a:pos x="T6" y="T7"/>
                </a:cxn>
                <a:cxn ang="0">
                  <a:pos x="T8" y="T9"/>
                </a:cxn>
                <a:cxn ang="0">
                  <a:pos x="T10" y="T11"/>
                </a:cxn>
              </a:cxnLst>
              <a:rect l="0" t="0" r="r" b="b"/>
              <a:pathLst>
                <a:path w="4707" h="4426">
                  <a:moveTo>
                    <a:pt x="0" y="0"/>
                  </a:moveTo>
                  <a:lnTo>
                    <a:pt x="4707" y="0"/>
                  </a:lnTo>
                  <a:lnTo>
                    <a:pt x="4707" y="726"/>
                  </a:lnTo>
                  <a:lnTo>
                    <a:pt x="972" y="4426"/>
                  </a:lnTo>
                  <a:lnTo>
                    <a:pt x="0" y="4426"/>
                  </a:lnTo>
                  <a:lnTo>
                    <a:pt x="0" y="0"/>
                  </a:lnTo>
                  <a:close/>
                </a:path>
              </a:pathLst>
            </a:custGeom>
            <a:solidFill>
              <a:schemeClr val="accent2"/>
            </a:solidFill>
            <a:ln w="0">
              <a:noFill/>
              <a:prstDash val="solid"/>
              <a:round/>
              <a:headEnd/>
              <a:tailEnd/>
            </a:ln>
            <a:effectLst>
              <a:outerShdw blurRad="50800" dist="38100" dir="2700000" algn="tl"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sp>
          <p:nvSpPr>
            <p:cNvPr id="13" name="Freeform 9"/>
            <p:cNvSpPr>
              <a:spLocks/>
            </p:cNvSpPr>
            <p:nvPr/>
          </p:nvSpPr>
          <p:spPr bwMode="auto">
            <a:xfrm>
              <a:off x="5773342" y="2342952"/>
              <a:ext cx="4336454" cy="4181673"/>
            </a:xfrm>
            <a:custGeom>
              <a:avLst/>
              <a:gdLst>
                <a:gd name="T0" fmla="*/ 3362 w 3362"/>
                <a:gd name="T1" fmla="*/ 0 h 3242"/>
                <a:gd name="T2" fmla="*/ 3362 w 3362"/>
                <a:gd name="T3" fmla="*/ 641 h 3242"/>
                <a:gd name="T4" fmla="*/ 753 w 3362"/>
                <a:gd name="T5" fmla="*/ 3242 h 3242"/>
                <a:gd name="T6" fmla="*/ 0 w 3362"/>
                <a:gd name="T7" fmla="*/ 3242 h 3242"/>
                <a:gd name="T8" fmla="*/ 3362 w 3362"/>
                <a:gd name="T9" fmla="*/ 0 h 3242"/>
              </a:gdLst>
              <a:ahLst/>
              <a:cxnLst>
                <a:cxn ang="0">
                  <a:pos x="T0" y="T1"/>
                </a:cxn>
                <a:cxn ang="0">
                  <a:pos x="T2" y="T3"/>
                </a:cxn>
                <a:cxn ang="0">
                  <a:pos x="T4" y="T5"/>
                </a:cxn>
                <a:cxn ang="0">
                  <a:pos x="T6" y="T7"/>
                </a:cxn>
                <a:cxn ang="0">
                  <a:pos x="T8" y="T9"/>
                </a:cxn>
              </a:cxnLst>
              <a:rect l="0" t="0" r="r" b="b"/>
              <a:pathLst>
                <a:path w="3362" h="3242">
                  <a:moveTo>
                    <a:pt x="3362" y="0"/>
                  </a:moveTo>
                  <a:lnTo>
                    <a:pt x="3362" y="641"/>
                  </a:lnTo>
                  <a:lnTo>
                    <a:pt x="753" y="3242"/>
                  </a:lnTo>
                  <a:lnTo>
                    <a:pt x="0" y="3242"/>
                  </a:lnTo>
                  <a:lnTo>
                    <a:pt x="3362" y="0"/>
                  </a:lnTo>
                  <a:close/>
                </a:path>
              </a:pathLst>
            </a:custGeom>
            <a:solidFill>
              <a:schemeClr val="accent2"/>
            </a:solidFill>
            <a:ln w="0">
              <a:noFill/>
              <a:prstDash val="solid"/>
              <a:round/>
              <a:headEnd/>
              <a:tailEnd/>
            </a:ln>
            <a:effectLst>
              <a:outerShdw blurRad="50800" dist="38100" dir="2700000" algn="tl"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sp>
          <p:nvSpPr>
            <p:cNvPr id="14" name="Freeform 10"/>
            <p:cNvSpPr>
              <a:spLocks/>
            </p:cNvSpPr>
            <p:nvPr/>
          </p:nvSpPr>
          <p:spPr bwMode="auto">
            <a:xfrm>
              <a:off x="5253534" y="-2248893"/>
              <a:ext cx="6248004" cy="6249294"/>
            </a:xfrm>
            <a:custGeom>
              <a:avLst/>
              <a:gdLst>
                <a:gd name="T0" fmla="*/ 2630 w 4844"/>
                <a:gd name="T1" fmla="*/ 9 h 4845"/>
                <a:gd name="T2" fmla="*/ 3034 w 4844"/>
                <a:gd name="T3" fmla="*/ 76 h 4845"/>
                <a:gd name="T4" fmla="*/ 3410 w 4844"/>
                <a:gd name="T5" fmla="*/ 209 h 4845"/>
                <a:gd name="T6" fmla="*/ 3753 w 4844"/>
                <a:gd name="T7" fmla="*/ 398 h 4845"/>
                <a:gd name="T8" fmla="*/ 4063 w 4844"/>
                <a:gd name="T9" fmla="*/ 641 h 4845"/>
                <a:gd name="T10" fmla="*/ 4327 w 4844"/>
                <a:gd name="T11" fmla="*/ 930 h 4845"/>
                <a:gd name="T12" fmla="*/ 4543 w 4844"/>
                <a:gd name="T13" fmla="*/ 1258 h 4845"/>
                <a:gd name="T14" fmla="*/ 4707 w 4844"/>
                <a:gd name="T15" fmla="*/ 1619 h 4845"/>
                <a:gd name="T16" fmla="*/ 4807 w 4844"/>
                <a:gd name="T17" fmla="*/ 2008 h 4845"/>
                <a:gd name="T18" fmla="*/ 4844 w 4844"/>
                <a:gd name="T19" fmla="*/ 2421 h 4845"/>
                <a:gd name="T20" fmla="*/ 4807 w 4844"/>
                <a:gd name="T21" fmla="*/ 2834 h 4845"/>
                <a:gd name="T22" fmla="*/ 4707 w 4844"/>
                <a:gd name="T23" fmla="*/ 3226 h 4845"/>
                <a:gd name="T24" fmla="*/ 4543 w 4844"/>
                <a:gd name="T25" fmla="*/ 3588 h 4845"/>
                <a:gd name="T26" fmla="*/ 4327 w 4844"/>
                <a:gd name="T27" fmla="*/ 3916 h 4845"/>
                <a:gd name="T28" fmla="*/ 4063 w 4844"/>
                <a:gd name="T29" fmla="*/ 4201 h 4845"/>
                <a:gd name="T30" fmla="*/ 3753 w 4844"/>
                <a:gd name="T31" fmla="*/ 4444 h 4845"/>
                <a:gd name="T32" fmla="*/ 3410 w 4844"/>
                <a:gd name="T33" fmla="*/ 4633 h 4845"/>
                <a:gd name="T34" fmla="*/ 3034 w 4844"/>
                <a:gd name="T35" fmla="*/ 4767 h 4845"/>
                <a:gd name="T36" fmla="*/ 2630 w 4844"/>
                <a:gd name="T37" fmla="*/ 4836 h 4845"/>
                <a:gd name="T38" fmla="*/ 2210 w 4844"/>
                <a:gd name="T39" fmla="*/ 4836 h 4845"/>
                <a:gd name="T40" fmla="*/ 1810 w 4844"/>
                <a:gd name="T41" fmla="*/ 4767 h 4845"/>
                <a:gd name="T42" fmla="*/ 1433 w 4844"/>
                <a:gd name="T43" fmla="*/ 4633 h 4845"/>
                <a:gd name="T44" fmla="*/ 1087 w 4844"/>
                <a:gd name="T45" fmla="*/ 4444 h 4845"/>
                <a:gd name="T46" fmla="*/ 780 w 4844"/>
                <a:gd name="T47" fmla="*/ 4201 h 4845"/>
                <a:gd name="T48" fmla="*/ 513 w 4844"/>
                <a:gd name="T49" fmla="*/ 3916 h 4845"/>
                <a:gd name="T50" fmla="*/ 297 w 4844"/>
                <a:gd name="T51" fmla="*/ 3588 h 4845"/>
                <a:gd name="T52" fmla="*/ 136 w 4844"/>
                <a:gd name="T53" fmla="*/ 3226 h 4845"/>
                <a:gd name="T54" fmla="*/ 33 w 4844"/>
                <a:gd name="T55" fmla="*/ 2834 h 4845"/>
                <a:gd name="T56" fmla="*/ 0 w 4844"/>
                <a:gd name="T57" fmla="*/ 2421 h 4845"/>
                <a:gd name="T58" fmla="*/ 33 w 4844"/>
                <a:gd name="T59" fmla="*/ 2008 h 4845"/>
                <a:gd name="T60" fmla="*/ 136 w 4844"/>
                <a:gd name="T61" fmla="*/ 1619 h 4845"/>
                <a:gd name="T62" fmla="*/ 297 w 4844"/>
                <a:gd name="T63" fmla="*/ 1258 h 4845"/>
                <a:gd name="T64" fmla="*/ 513 w 4844"/>
                <a:gd name="T65" fmla="*/ 930 h 4845"/>
                <a:gd name="T66" fmla="*/ 780 w 4844"/>
                <a:gd name="T67" fmla="*/ 641 h 4845"/>
                <a:gd name="T68" fmla="*/ 1087 w 4844"/>
                <a:gd name="T69" fmla="*/ 398 h 4845"/>
                <a:gd name="T70" fmla="*/ 1433 w 4844"/>
                <a:gd name="T71" fmla="*/ 209 h 4845"/>
                <a:gd name="T72" fmla="*/ 1810 w 4844"/>
                <a:gd name="T73" fmla="*/ 76 h 4845"/>
                <a:gd name="T74" fmla="*/ 2210 w 4844"/>
                <a:gd name="T75" fmla="*/ 9 h 4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44" h="4845">
                  <a:moveTo>
                    <a:pt x="2420" y="0"/>
                  </a:moveTo>
                  <a:lnTo>
                    <a:pt x="2630" y="9"/>
                  </a:lnTo>
                  <a:lnTo>
                    <a:pt x="2833" y="33"/>
                  </a:lnTo>
                  <a:lnTo>
                    <a:pt x="3034" y="76"/>
                  </a:lnTo>
                  <a:lnTo>
                    <a:pt x="3225" y="137"/>
                  </a:lnTo>
                  <a:lnTo>
                    <a:pt x="3410" y="209"/>
                  </a:lnTo>
                  <a:lnTo>
                    <a:pt x="3586" y="298"/>
                  </a:lnTo>
                  <a:lnTo>
                    <a:pt x="3753" y="398"/>
                  </a:lnTo>
                  <a:lnTo>
                    <a:pt x="3914" y="513"/>
                  </a:lnTo>
                  <a:lnTo>
                    <a:pt x="4063" y="641"/>
                  </a:lnTo>
                  <a:lnTo>
                    <a:pt x="4200" y="781"/>
                  </a:lnTo>
                  <a:lnTo>
                    <a:pt x="4327" y="930"/>
                  </a:lnTo>
                  <a:lnTo>
                    <a:pt x="4443" y="1087"/>
                  </a:lnTo>
                  <a:lnTo>
                    <a:pt x="4543" y="1258"/>
                  </a:lnTo>
                  <a:lnTo>
                    <a:pt x="4631" y="1434"/>
                  </a:lnTo>
                  <a:lnTo>
                    <a:pt x="4707" y="1619"/>
                  </a:lnTo>
                  <a:lnTo>
                    <a:pt x="4765" y="1811"/>
                  </a:lnTo>
                  <a:lnTo>
                    <a:pt x="4807" y="2008"/>
                  </a:lnTo>
                  <a:lnTo>
                    <a:pt x="4834" y="2212"/>
                  </a:lnTo>
                  <a:lnTo>
                    <a:pt x="4844" y="2421"/>
                  </a:lnTo>
                  <a:lnTo>
                    <a:pt x="4834" y="2631"/>
                  </a:lnTo>
                  <a:lnTo>
                    <a:pt x="4807" y="2834"/>
                  </a:lnTo>
                  <a:lnTo>
                    <a:pt x="4765" y="3035"/>
                  </a:lnTo>
                  <a:lnTo>
                    <a:pt x="4707" y="3226"/>
                  </a:lnTo>
                  <a:lnTo>
                    <a:pt x="4631" y="3412"/>
                  </a:lnTo>
                  <a:lnTo>
                    <a:pt x="4543" y="3588"/>
                  </a:lnTo>
                  <a:lnTo>
                    <a:pt x="4443" y="3755"/>
                  </a:lnTo>
                  <a:lnTo>
                    <a:pt x="4327" y="3916"/>
                  </a:lnTo>
                  <a:lnTo>
                    <a:pt x="4200" y="4065"/>
                  </a:lnTo>
                  <a:lnTo>
                    <a:pt x="4063" y="4201"/>
                  </a:lnTo>
                  <a:lnTo>
                    <a:pt x="3914" y="4329"/>
                  </a:lnTo>
                  <a:lnTo>
                    <a:pt x="3753" y="4444"/>
                  </a:lnTo>
                  <a:lnTo>
                    <a:pt x="3586" y="4545"/>
                  </a:lnTo>
                  <a:lnTo>
                    <a:pt x="3410" y="4633"/>
                  </a:lnTo>
                  <a:lnTo>
                    <a:pt x="3225" y="4709"/>
                  </a:lnTo>
                  <a:lnTo>
                    <a:pt x="3034" y="4767"/>
                  </a:lnTo>
                  <a:lnTo>
                    <a:pt x="2833" y="4809"/>
                  </a:lnTo>
                  <a:lnTo>
                    <a:pt x="2630" y="4836"/>
                  </a:lnTo>
                  <a:lnTo>
                    <a:pt x="2420" y="4845"/>
                  </a:lnTo>
                  <a:lnTo>
                    <a:pt x="2210" y="4836"/>
                  </a:lnTo>
                  <a:lnTo>
                    <a:pt x="2007" y="4809"/>
                  </a:lnTo>
                  <a:lnTo>
                    <a:pt x="1810" y="4767"/>
                  </a:lnTo>
                  <a:lnTo>
                    <a:pt x="1618" y="4709"/>
                  </a:lnTo>
                  <a:lnTo>
                    <a:pt x="1433" y="4633"/>
                  </a:lnTo>
                  <a:lnTo>
                    <a:pt x="1257" y="4545"/>
                  </a:lnTo>
                  <a:lnTo>
                    <a:pt x="1087" y="4444"/>
                  </a:lnTo>
                  <a:lnTo>
                    <a:pt x="929" y="4329"/>
                  </a:lnTo>
                  <a:lnTo>
                    <a:pt x="780" y="4201"/>
                  </a:lnTo>
                  <a:lnTo>
                    <a:pt x="640" y="4065"/>
                  </a:lnTo>
                  <a:lnTo>
                    <a:pt x="513" y="3916"/>
                  </a:lnTo>
                  <a:lnTo>
                    <a:pt x="397" y="3755"/>
                  </a:lnTo>
                  <a:lnTo>
                    <a:pt x="297" y="3588"/>
                  </a:lnTo>
                  <a:lnTo>
                    <a:pt x="209" y="3412"/>
                  </a:lnTo>
                  <a:lnTo>
                    <a:pt x="136" y="3226"/>
                  </a:lnTo>
                  <a:lnTo>
                    <a:pt x="76" y="3035"/>
                  </a:lnTo>
                  <a:lnTo>
                    <a:pt x="33" y="2834"/>
                  </a:lnTo>
                  <a:lnTo>
                    <a:pt x="9" y="2631"/>
                  </a:lnTo>
                  <a:lnTo>
                    <a:pt x="0" y="2421"/>
                  </a:lnTo>
                  <a:lnTo>
                    <a:pt x="9" y="2212"/>
                  </a:lnTo>
                  <a:lnTo>
                    <a:pt x="33" y="2008"/>
                  </a:lnTo>
                  <a:lnTo>
                    <a:pt x="76" y="1811"/>
                  </a:lnTo>
                  <a:lnTo>
                    <a:pt x="136" y="1619"/>
                  </a:lnTo>
                  <a:lnTo>
                    <a:pt x="209" y="1434"/>
                  </a:lnTo>
                  <a:lnTo>
                    <a:pt x="297" y="1258"/>
                  </a:lnTo>
                  <a:lnTo>
                    <a:pt x="397" y="1087"/>
                  </a:lnTo>
                  <a:lnTo>
                    <a:pt x="513" y="930"/>
                  </a:lnTo>
                  <a:lnTo>
                    <a:pt x="640" y="781"/>
                  </a:lnTo>
                  <a:lnTo>
                    <a:pt x="780" y="641"/>
                  </a:lnTo>
                  <a:lnTo>
                    <a:pt x="929" y="513"/>
                  </a:lnTo>
                  <a:lnTo>
                    <a:pt x="1087" y="398"/>
                  </a:lnTo>
                  <a:lnTo>
                    <a:pt x="1257" y="298"/>
                  </a:lnTo>
                  <a:lnTo>
                    <a:pt x="1433" y="209"/>
                  </a:lnTo>
                  <a:lnTo>
                    <a:pt x="1618" y="137"/>
                  </a:lnTo>
                  <a:lnTo>
                    <a:pt x="1810" y="76"/>
                  </a:lnTo>
                  <a:lnTo>
                    <a:pt x="2007" y="33"/>
                  </a:lnTo>
                  <a:lnTo>
                    <a:pt x="2210" y="9"/>
                  </a:lnTo>
                  <a:lnTo>
                    <a:pt x="2420" y="0"/>
                  </a:lnTo>
                  <a:close/>
                </a:path>
              </a:pathLst>
            </a:custGeom>
            <a:solidFill>
              <a:schemeClr val="accent1"/>
            </a:solidFill>
            <a:ln w="0">
              <a:noFill/>
              <a:prstDash val="solid"/>
              <a:round/>
              <a:headEnd/>
              <a:tailEnd/>
            </a:ln>
            <a:effectLst>
              <a:outerShdw blurRad="63500" sx="101000" sy="101000" algn="ctr"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grpSp>
      <p:sp>
        <p:nvSpPr>
          <p:cNvPr id="19" name="TextBox 18"/>
          <p:cNvSpPr txBox="1"/>
          <p:nvPr/>
        </p:nvSpPr>
        <p:spPr>
          <a:xfrm>
            <a:off x="601331" y="995075"/>
            <a:ext cx="3999682" cy="1938992"/>
          </a:xfrm>
          <a:prstGeom prst="rect">
            <a:avLst/>
          </a:prstGeom>
          <a:noFill/>
        </p:spPr>
        <p:txBody>
          <a:bodyPr wrap="square" rtlCol="0">
            <a:spAutoFit/>
          </a:bodyPr>
          <a:lstStyle/>
          <a:p>
            <a:r>
              <a:rPr lang="hu-HU" sz="4000" dirty="0" smtClean="0">
                <a:solidFill>
                  <a:schemeClr val="bg1"/>
                </a:solidFill>
              </a:rPr>
              <a:t>Általános jelszókezelési útmutató</a:t>
            </a:r>
            <a:endParaRPr lang="ru-RU" sz="4000" dirty="0">
              <a:solidFill>
                <a:schemeClr val="bg1"/>
              </a:solidFill>
            </a:endParaRPr>
          </a:p>
        </p:txBody>
      </p:sp>
      <p:pic>
        <p:nvPicPr>
          <p:cNvPr id="2" name="Kép helye 1"/>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718" r="16718"/>
          <a:stretch>
            <a:fillRect/>
          </a:stretch>
        </p:blipFill>
        <p:spPr>
          <a:xfrm>
            <a:off x="6203951" y="-1897062"/>
            <a:ext cx="5108575" cy="5116513"/>
          </a:xfrm>
          <a:solidFill>
            <a:schemeClr val="bg2"/>
          </a:solidFill>
          <a:effectLst>
            <a:outerShdw blurRad="50800" dist="38100" dir="8100000" algn="tr" rotWithShape="0">
              <a:prstClr val="black">
                <a:alpha val="40000"/>
              </a:prstClr>
            </a:outerShdw>
          </a:effectLst>
        </p:spPr>
      </p:pic>
      <p:sp>
        <p:nvSpPr>
          <p:cNvPr id="15" name="Freeform 8"/>
          <p:cNvSpPr>
            <a:spLocks noChangeArrowheads="1"/>
          </p:cNvSpPr>
          <p:nvPr/>
        </p:nvSpPr>
        <p:spPr bwMode="auto">
          <a:xfrm>
            <a:off x="757720" y="5971260"/>
            <a:ext cx="326845" cy="326842"/>
          </a:xfrm>
          <a:custGeom>
            <a:avLst/>
            <a:gdLst>
              <a:gd name="T0" fmla="*/ 401 w 455"/>
              <a:gd name="T1" fmla="*/ 0 h 456"/>
              <a:gd name="T2" fmla="*/ 48 w 455"/>
              <a:gd name="T3" fmla="*/ 0 h 456"/>
              <a:gd name="T4" fmla="*/ 0 w 455"/>
              <a:gd name="T5" fmla="*/ 49 h 456"/>
              <a:gd name="T6" fmla="*/ 0 w 455"/>
              <a:gd name="T7" fmla="*/ 407 h 456"/>
              <a:gd name="T8" fmla="*/ 48 w 455"/>
              <a:gd name="T9" fmla="*/ 455 h 456"/>
              <a:gd name="T10" fmla="*/ 401 w 455"/>
              <a:gd name="T11" fmla="*/ 455 h 456"/>
              <a:gd name="T12" fmla="*/ 454 w 455"/>
              <a:gd name="T13" fmla="*/ 407 h 456"/>
              <a:gd name="T14" fmla="*/ 454 w 455"/>
              <a:gd name="T15" fmla="*/ 49 h 456"/>
              <a:gd name="T16" fmla="*/ 401 w 455"/>
              <a:gd name="T17" fmla="*/ 0 h 456"/>
              <a:gd name="T18" fmla="*/ 149 w 455"/>
              <a:gd name="T19" fmla="*/ 353 h 456"/>
              <a:gd name="T20" fmla="*/ 101 w 455"/>
              <a:gd name="T21" fmla="*/ 353 h 456"/>
              <a:gd name="T22" fmla="*/ 101 w 455"/>
              <a:gd name="T23" fmla="*/ 305 h 456"/>
              <a:gd name="T24" fmla="*/ 149 w 455"/>
              <a:gd name="T25" fmla="*/ 305 h 456"/>
              <a:gd name="T26" fmla="*/ 149 w 455"/>
              <a:gd name="T27" fmla="*/ 353 h 456"/>
              <a:gd name="T28" fmla="*/ 149 w 455"/>
              <a:gd name="T29" fmla="*/ 252 h 456"/>
              <a:gd name="T30" fmla="*/ 101 w 455"/>
              <a:gd name="T31" fmla="*/ 252 h 456"/>
              <a:gd name="T32" fmla="*/ 101 w 455"/>
              <a:gd name="T33" fmla="*/ 204 h 456"/>
              <a:gd name="T34" fmla="*/ 149 w 455"/>
              <a:gd name="T35" fmla="*/ 204 h 456"/>
              <a:gd name="T36" fmla="*/ 149 w 455"/>
              <a:gd name="T37" fmla="*/ 252 h 456"/>
              <a:gd name="T38" fmla="*/ 149 w 455"/>
              <a:gd name="T39" fmla="*/ 150 h 456"/>
              <a:gd name="T40" fmla="*/ 101 w 455"/>
              <a:gd name="T41" fmla="*/ 150 h 456"/>
              <a:gd name="T42" fmla="*/ 101 w 455"/>
              <a:gd name="T43" fmla="*/ 102 h 456"/>
              <a:gd name="T44" fmla="*/ 149 w 455"/>
              <a:gd name="T45" fmla="*/ 102 h 456"/>
              <a:gd name="T46" fmla="*/ 149 w 455"/>
              <a:gd name="T47" fmla="*/ 150 h 456"/>
              <a:gd name="T48" fmla="*/ 352 w 455"/>
              <a:gd name="T49" fmla="*/ 353 h 456"/>
              <a:gd name="T50" fmla="*/ 174 w 455"/>
              <a:gd name="T51" fmla="*/ 353 h 456"/>
              <a:gd name="T52" fmla="*/ 174 w 455"/>
              <a:gd name="T53" fmla="*/ 305 h 456"/>
              <a:gd name="T54" fmla="*/ 352 w 455"/>
              <a:gd name="T55" fmla="*/ 305 h 456"/>
              <a:gd name="T56" fmla="*/ 352 w 455"/>
              <a:gd name="T57" fmla="*/ 353 h 456"/>
              <a:gd name="T58" fmla="*/ 352 w 455"/>
              <a:gd name="T59" fmla="*/ 252 h 456"/>
              <a:gd name="T60" fmla="*/ 174 w 455"/>
              <a:gd name="T61" fmla="*/ 252 h 456"/>
              <a:gd name="T62" fmla="*/ 174 w 455"/>
              <a:gd name="T63" fmla="*/ 204 h 456"/>
              <a:gd name="T64" fmla="*/ 352 w 455"/>
              <a:gd name="T65" fmla="*/ 204 h 456"/>
              <a:gd name="T66" fmla="*/ 352 w 455"/>
              <a:gd name="T67" fmla="*/ 252 h 456"/>
              <a:gd name="T68" fmla="*/ 352 w 455"/>
              <a:gd name="T69" fmla="*/ 150 h 456"/>
              <a:gd name="T70" fmla="*/ 174 w 455"/>
              <a:gd name="T71" fmla="*/ 150 h 456"/>
              <a:gd name="T72" fmla="*/ 174 w 455"/>
              <a:gd name="T73" fmla="*/ 102 h 456"/>
              <a:gd name="T74" fmla="*/ 352 w 455"/>
              <a:gd name="T75" fmla="*/ 102 h 456"/>
              <a:gd name="T76" fmla="*/ 352 w 455"/>
              <a:gd name="T77" fmla="*/ 15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55" h="456">
                <a:moveTo>
                  <a:pt x="401" y="0"/>
                </a:moveTo>
                <a:lnTo>
                  <a:pt x="48" y="0"/>
                </a:lnTo>
                <a:cubicBezTo>
                  <a:pt x="19" y="0"/>
                  <a:pt x="0" y="25"/>
                  <a:pt x="0" y="49"/>
                </a:cubicBezTo>
                <a:lnTo>
                  <a:pt x="0" y="407"/>
                </a:lnTo>
                <a:cubicBezTo>
                  <a:pt x="0" y="431"/>
                  <a:pt x="19" y="455"/>
                  <a:pt x="48" y="455"/>
                </a:cubicBezTo>
                <a:lnTo>
                  <a:pt x="401" y="455"/>
                </a:lnTo>
                <a:cubicBezTo>
                  <a:pt x="430" y="455"/>
                  <a:pt x="454" y="431"/>
                  <a:pt x="454" y="407"/>
                </a:cubicBezTo>
                <a:lnTo>
                  <a:pt x="454" y="49"/>
                </a:lnTo>
                <a:cubicBezTo>
                  <a:pt x="454" y="25"/>
                  <a:pt x="430" y="0"/>
                  <a:pt x="401" y="0"/>
                </a:cubicBezTo>
                <a:close/>
                <a:moveTo>
                  <a:pt x="149" y="353"/>
                </a:moveTo>
                <a:lnTo>
                  <a:pt x="101" y="353"/>
                </a:lnTo>
                <a:lnTo>
                  <a:pt x="101" y="305"/>
                </a:lnTo>
                <a:lnTo>
                  <a:pt x="149" y="305"/>
                </a:lnTo>
                <a:lnTo>
                  <a:pt x="149" y="353"/>
                </a:lnTo>
                <a:close/>
                <a:moveTo>
                  <a:pt x="149" y="252"/>
                </a:moveTo>
                <a:lnTo>
                  <a:pt x="101" y="252"/>
                </a:lnTo>
                <a:lnTo>
                  <a:pt x="101" y="204"/>
                </a:lnTo>
                <a:lnTo>
                  <a:pt x="149" y="204"/>
                </a:lnTo>
                <a:lnTo>
                  <a:pt x="149" y="252"/>
                </a:lnTo>
                <a:close/>
                <a:moveTo>
                  <a:pt x="149" y="150"/>
                </a:moveTo>
                <a:lnTo>
                  <a:pt x="101" y="150"/>
                </a:lnTo>
                <a:lnTo>
                  <a:pt x="101" y="102"/>
                </a:lnTo>
                <a:lnTo>
                  <a:pt x="149" y="102"/>
                </a:lnTo>
                <a:lnTo>
                  <a:pt x="149" y="150"/>
                </a:lnTo>
                <a:close/>
                <a:moveTo>
                  <a:pt x="352" y="353"/>
                </a:moveTo>
                <a:lnTo>
                  <a:pt x="174" y="353"/>
                </a:lnTo>
                <a:lnTo>
                  <a:pt x="174" y="305"/>
                </a:lnTo>
                <a:lnTo>
                  <a:pt x="352" y="305"/>
                </a:lnTo>
                <a:lnTo>
                  <a:pt x="352" y="353"/>
                </a:lnTo>
                <a:close/>
                <a:moveTo>
                  <a:pt x="352" y="252"/>
                </a:moveTo>
                <a:lnTo>
                  <a:pt x="174" y="252"/>
                </a:lnTo>
                <a:lnTo>
                  <a:pt x="174" y="204"/>
                </a:lnTo>
                <a:lnTo>
                  <a:pt x="352" y="204"/>
                </a:lnTo>
                <a:lnTo>
                  <a:pt x="352" y="252"/>
                </a:lnTo>
                <a:close/>
                <a:moveTo>
                  <a:pt x="352" y="150"/>
                </a:moveTo>
                <a:lnTo>
                  <a:pt x="174" y="150"/>
                </a:lnTo>
                <a:lnTo>
                  <a:pt x="174" y="102"/>
                </a:lnTo>
                <a:lnTo>
                  <a:pt x="352" y="102"/>
                </a:lnTo>
                <a:lnTo>
                  <a:pt x="352" y="150"/>
                </a:lnTo>
                <a:close/>
              </a:path>
            </a:pathLst>
          </a:custGeom>
          <a:solidFill>
            <a:srgbClr val="FFFFFF"/>
          </a:solidFill>
          <a:ln>
            <a:noFill/>
          </a:ln>
          <a:effectLst/>
        </p:spPr>
        <p:txBody>
          <a:bodyPr wrap="none" anchor="ctr"/>
          <a:lstStyle/>
          <a:p>
            <a:endParaRPr lang="en-US" sz="1585"/>
          </a:p>
        </p:txBody>
      </p:sp>
      <p:sp>
        <p:nvSpPr>
          <p:cNvPr id="17" name="TextBox 19"/>
          <p:cNvSpPr txBox="1"/>
          <p:nvPr/>
        </p:nvSpPr>
        <p:spPr>
          <a:xfrm>
            <a:off x="1057017" y="5931194"/>
            <a:ext cx="3320451" cy="404854"/>
          </a:xfrm>
          <a:prstGeom prst="rect">
            <a:avLst/>
          </a:prstGeom>
          <a:noFill/>
        </p:spPr>
        <p:txBody>
          <a:bodyPr wrap="square" rtlCol="0">
            <a:spAutoFit/>
          </a:bodyPr>
          <a:lstStyle/>
          <a:p>
            <a:r>
              <a:rPr lang="hu-HU" sz="2031" dirty="0">
                <a:solidFill>
                  <a:schemeClr val="bg1"/>
                </a:solidFill>
              </a:rPr>
              <a:t>Gyors </a:t>
            </a:r>
            <a:r>
              <a:rPr lang="hu-HU" sz="2031" dirty="0" smtClean="0">
                <a:solidFill>
                  <a:schemeClr val="bg1"/>
                </a:solidFill>
              </a:rPr>
              <a:t>Áttekintő Segédlet</a:t>
            </a:r>
            <a:endParaRPr lang="ru-RU" sz="2031" dirty="0">
              <a:solidFill>
                <a:schemeClr val="bg1"/>
              </a:solidFill>
            </a:endParaRPr>
          </a:p>
        </p:txBody>
      </p:sp>
      <p:pic>
        <p:nvPicPr>
          <p:cNvPr id="21" name="Kép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70" y="-15561"/>
            <a:ext cx="793390" cy="793390"/>
          </a:xfrm>
          <a:prstGeom prst="rect">
            <a:avLst/>
          </a:prstGeom>
        </p:spPr>
      </p:pic>
    </p:spTree>
    <p:extLst>
      <p:ext uri="{BB962C8B-B14F-4D97-AF65-F5344CB8AC3E}">
        <p14:creationId xmlns:p14="http://schemas.microsoft.com/office/powerpoint/2010/main" val="23016330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816781" y="1598582"/>
            <a:ext cx="4549698" cy="26043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066" y="1298871"/>
            <a:ext cx="5175247" cy="4338308"/>
          </a:xfrm>
          <a:prstGeom prst="rect">
            <a:avLst/>
          </a:prstGeom>
        </p:spPr>
      </p:pic>
      <p:sp>
        <p:nvSpPr>
          <p:cNvPr id="105" name="Прямоугольник 104"/>
          <p:cNvSpPr/>
          <p:nvPr/>
        </p:nvSpPr>
        <p:spPr>
          <a:xfrm>
            <a:off x="3691900" y="3578337"/>
            <a:ext cx="1206551" cy="17882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7807" y="3428307"/>
            <a:ext cx="1609610" cy="2080365"/>
          </a:xfrm>
          <a:prstGeom prst="rect">
            <a:avLst/>
          </a:prstGeom>
        </p:spPr>
      </p:pic>
      <p:sp>
        <p:nvSpPr>
          <p:cNvPr id="106" name="Прямоугольник 105"/>
          <p:cNvSpPr/>
          <p:nvPr/>
        </p:nvSpPr>
        <p:spPr>
          <a:xfrm>
            <a:off x="6727252" y="3611251"/>
            <a:ext cx="2643927" cy="16732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9627" y="3394571"/>
            <a:ext cx="3506865" cy="2147836"/>
          </a:xfrm>
          <a:prstGeom prst="rect">
            <a:avLst/>
          </a:prstGeom>
        </p:spPr>
      </p:pic>
      <p:sp>
        <p:nvSpPr>
          <p:cNvPr id="108" name="Freeform 7"/>
          <p:cNvSpPr>
            <a:spLocks noChangeArrowheads="1"/>
          </p:cNvSpPr>
          <p:nvPr/>
        </p:nvSpPr>
        <p:spPr bwMode="auto">
          <a:xfrm>
            <a:off x="4076017" y="4178601"/>
            <a:ext cx="416012" cy="545737"/>
          </a:xfrm>
          <a:custGeom>
            <a:avLst/>
            <a:gdLst>
              <a:gd name="T0" fmla="*/ 357 w 411"/>
              <a:gd name="T1" fmla="*/ 181 h 539"/>
              <a:gd name="T2" fmla="*/ 332 w 411"/>
              <a:gd name="T3" fmla="*/ 181 h 539"/>
              <a:gd name="T4" fmla="*/ 332 w 411"/>
              <a:gd name="T5" fmla="*/ 127 h 539"/>
              <a:gd name="T6" fmla="*/ 205 w 411"/>
              <a:gd name="T7" fmla="*/ 0 h 539"/>
              <a:gd name="T8" fmla="*/ 78 w 411"/>
              <a:gd name="T9" fmla="*/ 127 h 539"/>
              <a:gd name="T10" fmla="*/ 78 w 411"/>
              <a:gd name="T11" fmla="*/ 181 h 539"/>
              <a:gd name="T12" fmla="*/ 49 w 411"/>
              <a:gd name="T13" fmla="*/ 181 h 539"/>
              <a:gd name="T14" fmla="*/ 0 w 411"/>
              <a:gd name="T15" fmla="*/ 230 h 539"/>
              <a:gd name="T16" fmla="*/ 0 w 411"/>
              <a:gd name="T17" fmla="*/ 489 h 539"/>
              <a:gd name="T18" fmla="*/ 49 w 411"/>
              <a:gd name="T19" fmla="*/ 538 h 539"/>
              <a:gd name="T20" fmla="*/ 357 w 411"/>
              <a:gd name="T21" fmla="*/ 538 h 539"/>
              <a:gd name="T22" fmla="*/ 410 w 411"/>
              <a:gd name="T23" fmla="*/ 489 h 539"/>
              <a:gd name="T24" fmla="*/ 410 w 411"/>
              <a:gd name="T25" fmla="*/ 230 h 539"/>
              <a:gd name="T26" fmla="*/ 357 w 411"/>
              <a:gd name="T27" fmla="*/ 181 h 539"/>
              <a:gd name="T28" fmla="*/ 205 w 411"/>
              <a:gd name="T29" fmla="*/ 411 h 539"/>
              <a:gd name="T30" fmla="*/ 151 w 411"/>
              <a:gd name="T31" fmla="*/ 357 h 539"/>
              <a:gd name="T32" fmla="*/ 205 w 411"/>
              <a:gd name="T33" fmla="*/ 308 h 539"/>
              <a:gd name="T34" fmla="*/ 254 w 411"/>
              <a:gd name="T35" fmla="*/ 357 h 539"/>
              <a:gd name="T36" fmla="*/ 205 w 411"/>
              <a:gd name="T37" fmla="*/ 411 h 539"/>
              <a:gd name="T38" fmla="*/ 283 w 411"/>
              <a:gd name="T39" fmla="*/ 181 h 539"/>
              <a:gd name="T40" fmla="*/ 127 w 411"/>
              <a:gd name="T41" fmla="*/ 181 h 539"/>
              <a:gd name="T42" fmla="*/ 127 w 411"/>
              <a:gd name="T43" fmla="*/ 127 h 539"/>
              <a:gd name="T44" fmla="*/ 205 w 411"/>
              <a:gd name="T45" fmla="*/ 49 h 539"/>
              <a:gd name="T46" fmla="*/ 283 w 411"/>
              <a:gd name="T47" fmla="*/ 127 h 539"/>
              <a:gd name="T48" fmla="*/ 283 w 411"/>
              <a:gd name="T49" fmla="*/ 181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1" h="539">
                <a:moveTo>
                  <a:pt x="357" y="181"/>
                </a:moveTo>
                <a:lnTo>
                  <a:pt x="332" y="181"/>
                </a:lnTo>
                <a:lnTo>
                  <a:pt x="332" y="127"/>
                </a:lnTo>
                <a:cubicBezTo>
                  <a:pt x="332" y="59"/>
                  <a:pt x="276" y="0"/>
                  <a:pt x="205" y="0"/>
                </a:cubicBezTo>
                <a:cubicBezTo>
                  <a:pt x="134" y="0"/>
                  <a:pt x="78" y="59"/>
                  <a:pt x="78" y="127"/>
                </a:cubicBezTo>
                <a:lnTo>
                  <a:pt x="78" y="181"/>
                </a:lnTo>
                <a:lnTo>
                  <a:pt x="49" y="181"/>
                </a:lnTo>
                <a:cubicBezTo>
                  <a:pt x="24" y="181"/>
                  <a:pt x="0" y="205"/>
                  <a:pt x="0" y="230"/>
                </a:cubicBezTo>
                <a:lnTo>
                  <a:pt x="0" y="489"/>
                </a:lnTo>
                <a:cubicBezTo>
                  <a:pt x="0" y="513"/>
                  <a:pt x="24" y="538"/>
                  <a:pt x="49" y="538"/>
                </a:cubicBezTo>
                <a:lnTo>
                  <a:pt x="357" y="538"/>
                </a:lnTo>
                <a:cubicBezTo>
                  <a:pt x="386" y="538"/>
                  <a:pt x="410" y="513"/>
                  <a:pt x="410" y="489"/>
                </a:cubicBezTo>
                <a:lnTo>
                  <a:pt x="410" y="230"/>
                </a:lnTo>
                <a:cubicBezTo>
                  <a:pt x="410" y="205"/>
                  <a:pt x="386" y="181"/>
                  <a:pt x="357" y="181"/>
                </a:cubicBezTo>
                <a:close/>
                <a:moveTo>
                  <a:pt x="205" y="411"/>
                </a:moveTo>
                <a:cubicBezTo>
                  <a:pt x="176" y="411"/>
                  <a:pt x="151" y="384"/>
                  <a:pt x="151" y="357"/>
                </a:cubicBezTo>
                <a:cubicBezTo>
                  <a:pt x="151" y="330"/>
                  <a:pt x="176" y="308"/>
                  <a:pt x="205" y="308"/>
                </a:cubicBezTo>
                <a:cubicBezTo>
                  <a:pt x="235" y="308"/>
                  <a:pt x="254" y="330"/>
                  <a:pt x="254" y="357"/>
                </a:cubicBezTo>
                <a:cubicBezTo>
                  <a:pt x="254" y="384"/>
                  <a:pt x="235" y="411"/>
                  <a:pt x="205" y="411"/>
                </a:cubicBezTo>
                <a:close/>
                <a:moveTo>
                  <a:pt x="283" y="181"/>
                </a:moveTo>
                <a:lnTo>
                  <a:pt x="127" y="181"/>
                </a:lnTo>
                <a:lnTo>
                  <a:pt x="127" y="127"/>
                </a:lnTo>
                <a:cubicBezTo>
                  <a:pt x="127" y="83"/>
                  <a:pt x="161" y="49"/>
                  <a:pt x="205" y="49"/>
                </a:cubicBezTo>
                <a:cubicBezTo>
                  <a:pt x="249" y="49"/>
                  <a:pt x="283" y="83"/>
                  <a:pt x="283" y="127"/>
                </a:cubicBezTo>
                <a:lnTo>
                  <a:pt x="283" y="181"/>
                </a:lnTo>
                <a:close/>
              </a:path>
            </a:pathLst>
          </a:custGeom>
          <a:solidFill>
            <a:srgbClr val="FFFFFF"/>
          </a:solidFill>
          <a:ln>
            <a:noFill/>
          </a:ln>
          <a:effectLst/>
        </p:spPr>
        <p:txBody>
          <a:bodyPr wrap="none" anchor="ctr"/>
          <a:lstStyle/>
          <a:p>
            <a:endParaRPr lang="en-US"/>
          </a:p>
        </p:txBody>
      </p:sp>
      <p:sp>
        <p:nvSpPr>
          <p:cNvPr id="7" name="Заголовок 6"/>
          <p:cNvSpPr>
            <a:spLocks noGrp="1"/>
          </p:cNvSpPr>
          <p:nvPr>
            <p:ph type="title"/>
          </p:nvPr>
        </p:nvSpPr>
        <p:spPr/>
        <p:txBody>
          <a:bodyPr/>
          <a:lstStyle/>
          <a:p>
            <a:r>
              <a:rPr lang="hu-HU" dirty="0" smtClean="0"/>
              <a:t>Belépési adataink titokban tartása</a:t>
            </a:r>
            <a:endParaRPr lang="ru-RU" dirty="0"/>
          </a:p>
        </p:txBody>
      </p:sp>
      <p:sp>
        <p:nvSpPr>
          <p:cNvPr id="12" name="Freeform 7"/>
          <p:cNvSpPr>
            <a:spLocks noChangeArrowheads="1"/>
          </p:cNvSpPr>
          <p:nvPr/>
        </p:nvSpPr>
        <p:spPr bwMode="auto">
          <a:xfrm>
            <a:off x="5755033" y="2394105"/>
            <a:ext cx="673193" cy="730136"/>
          </a:xfrm>
          <a:custGeom>
            <a:avLst/>
            <a:gdLst>
              <a:gd name="T0" fmla="*/ 357 w 411"/>
              <a:gd name="T1" fmla="*/ 181 h 539"/>
              <a:gd name="T2" fmla="*/ 332 w 411"/>
              <a:gd name="T3" fmla="*/ 181 h 539"/>
              <a:gd name="T4" fmla="*/ 332 w 411"/>
              <a:gd name="T5" fmla="*/ 127 h 539"/>
              <a:gd name="T6" fmla="*/ 205 w 411"/>
              <a:gd name="T7" fmla="*/ 0 h 539"/>
              <a:gd name="T8" fmla="*/ 78 w 411"/>
              <a:gd name="T9" fmla="*/ 127 h 539"/>
              <a:gd name="T10" fmla="*/ 78 w 411"/>
              <a:gd name="T11" fmla="*/ 181 h 539"/>
              <a:gd name="T12" fmla="*/ 49 w 411"/>
              <a:gd name="T13" fmla="*/ 181 h 539"/>
              <a:gd name="T14" fmla="*/ 0 w 411"/>
              <a:gd name="T15" fmla="*/ 230 h 539"/>
              <a:gd name="T16" fmla="*/ 0 w 411"/>
              <a:gd name="T17" fmla="*/ 489 h 539"/>
              <a:gd name="T18" fmla="*/ 49 w 411"/>
              <a:gd name="T19" fmla="*/ 538 h 539"/>
              <a:gd name="T20" fmla="*/ 357 w 411"/>
              <a:gd name="T21" fmla="*/ 538 h 539"/>
              <a:gd name="T22" fmla="*/ 410 w 411"/>
              <a:gd name="T23" fmla="*/ 489 h 539"/>
              <a:gd name="T24" fmla="*/ 410 w 411"/>
              <a:gd name="T25" fmla="*/ 230 h 539"/>
              <a:gd name="T26" fmla="*/ 357 w 411"/>
              <a:gd name="T27" fmla="*/ 181 h 539"/>
              <a:gd name="T28" fmla="*/ 205 w 411"/>
              <a:gd name="T29" fmla="*/ 411 h 539"/>
              <a:gd name="T30" fmla="*/ 151 w 411"/>
              <a:gd name="T31" fmla="*/ 357 h 539"/>
              <a:gd name="T32" fmla="*/ 205 w 411"/>
              <a:gd name="T33" fmla="*/ 308 h 539"/>
              <a:gd name="T34" fmla="*/ 254 w 411"/>
              <a:gd name="T35" fmla="*/ 357 h 539"/>
              <a:gd name="T36" fmla="*/ 205 w 411"/>
              <a:gd name="T37" fmla="*/ 411 h 539"/>
              <a:gd name="T38" fmla="*/ 283 w 411"/>
              <a:gd name="T39" fmla="*/ 181 h 539"/>
              <a:gd name="T40" fmla="*/ 127 w 411"/>
              <a:gd name="T41" fmla="*/ 181 h 539"/>
              <a:gd name="T42" fmla="*/ 127 w 411"/>
              <a:gd name="T43" fmla="*/ 127 h 539"/>
              <a:gd name="T44" fmla="*/ 205 w 411"/>
              <a:gd name="T45" fmla="*/ 49 h 539"/>
              <a:gd name="T46" fmla="*/ 283 w 411"/>
              <a:gd name="T47" fmla="*/ 127 h 539"/>
              <a:gd name="T48" fmla="*/ 283 w 411"/>
              <a:gd name="T49" fmla="*/ 181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1" h="539">
                <a:moveTo>
                  <a:pt x="357" y="181"/>
                </a:moveTo>
                <a:lnTo>
                  <a:pt x="332" y="181"/>
                </a:lnTo>
                <a:lnTo>
                  <a:pt x="332" y="127"/>
                </a:lnTo>
                <a:cubicBezTo>
                  <a:pt x="332" y="59"/>
                  <a:pt x="276" y="0"/>
                  <a:pt x="205" y="0"/>
                </a:cubicBezTo>
                <a:cubicBezTo>
                  <a:pt x="134" y="0"/>
                  <a:pt x="78" y="59"/>
                  <a:pt x="78" y="127"/>
                </a:cubicBezTo>
                <a:lnTo>
                  <a:pt x="78" y="181"/>
                </a:lnTo>
                <a:lnTo>
                  <a:pt x="49" y="181"/>
                </a:lnTo>
                <a:cubicBezTo>
                  <a:pt x="24" y="181"/>
                  <a:pt x="0" y="205"/>
                  <a:pt x="0" y="230"/>
                </a:cubicBezTo>
                <a:lnTo>
                  <a:pt x="0" y="489"/>
                </a:lnTo>
                <a:cubicBezTo>
                  <a:pt x="0" y="513"/>
                  <a:pt x="24" y="538"/>
                  <a:pt x="49" y="538"/>
                </a:cubicBezTo>
                <a:lnTo>
                  <a:pt x="357" y="538"/>
                </a:lnTo>
                <a:cubicBezTo>
                  <a:pt x="386" y="538"/>
                  <a:pt x="410" y="513"/>
                  <a:pt x="410" y="489"/>
                </a:cubicBezTo>
                <a:lnTo>
                  <a:pt x="410" y="230"/>
                </a:lnTo>
                <a:cubicBezTo>
                  <a:pt x="410" y="205"/>
                  <a:pt x="386" y="181"/>
                  <a:pt x="357" y="181"/>
                </a:cubicBezTo>
                <a:close/>
                <a:moveTo>
                  <a:pt x="205" y="411"/>
                </a:moveTo>
                <a:cubicBezTo>
                  <a:pt x="176" y="411"/>
                  <a:pt x="151" y="384"/>
                  <a:pt x="151" y="357"/>
                </a:cubicBezTo>
                <a:cubicBezTo>
                  <a:pt x="151" y="330"/>
                  <a:pt x="176" y="308"/>
                  <a:pt x="205" y="308"/>
                </a:cubicBezTo>
                <a:cubicBezTo>
                  <a:pt x="235" y="308"/>
                  <a:pt x="254" y="330"/>
                  <a:pt x="254" y="357"/>
                </a:cubicBezTo>
                <a:cubicBezTo>
                  <a:pt x="254" y="384"/>
                  <a:pt x="235" y="411"/>
                  <a:pt x="205" y="411"/>
                </a:cubicBezTo>
                <a:close/>
                <a:moveTo>
                  <a:pt x="283" y="181"/>
                </a:moveTo>
                <a:lnTo>
                  <a:pt x="127" y="181"/>
                </a:lnTo>
                <a:lnTo>
                  <a:pt x="127" y="127"/>
                </a:lnTo>
                <a:cubicBezTo>
                  <a:pt x="127" y="83"/>
                  <a:pt x="161" y="49"/>
                  <a:pt x="205" y="49"/>
                </a:cubicBezTo>
                <a:cubicBezTo>
                  <a:pt x="249" y="49"/>
                  <a:pt x="283" y="83"/>
                  <a:pt x="283" y="127"/>
                </a:cubicBezTo>
                <a:lnTo>
                  <a:pt x="283" y="181"/>
                </a:lnTo>
                <a:close/>
              </a:path>
            </a:pathLst>
          </a:custGeom>
          <a:solidFill>
            <a:srgbClr val="FFFFFF"/>
          </a:solidFill>
          <a:ln>
            <a:noFill/>
          </a:ln>
          <a:effectLst/>
        </p:spPr>
        <p:txBody>
          <a:bodyPr wrap="none" anchor="ctr"/>
          <a:lstStyle/>
          <a:p>
            <a:endParaRPr lang="en-US"/>
          </a:p>
        </p:txBody>
      </p:sp>
      <p:sp>
        <p:nvSpPr>
          <p:cNvPr id="13" name="Freeform 7"/>
          <p:cNvSpPr>
            <a:spLocks noChangeArrowheads="1"/>
          </p:cNvSpPr>
          <p:nvPr/>
        </p:nvSpPr>
        <p:spPr bwMode="auto">
          <a:xfrm>
            <a:off x="7768282" y="4101425"/>
            <a:ext cx="469556" cy="545737"/>
          </a:xfrm>
          <a:custGeom>
            <a:avLst/>
            <a:gdLst>
              <a:gd name="T0" fmla="*/ 357 w 411"/>
              <a:gd name="T1" fmla="*/ 181 h 539"/>
              <a:gd name="T2" fmla="*/ 332 w 411"/>
              <a:gd name="T3" fmla="*/ 181 h 539"/>
              <a:gd name="T4" fmla="*/ 332 w 411"/>
              <a:gd name="T5" fmla="*/ 127 h 539"/>
              <a:gd name="T6" fmla="*/ 205 w 411"/>
              <a:gd name="T7" fmla="*/ 0 h 539"/>
              <a:gd name="T8" fmla="*/ 78 w 411"/>
              <a:gd name="T9" fmla="*/ 127 h 539"/>
              <a:gd name="T10" fmla="*/ 78 w 411"/>
              <a:gd name="T11" fmla="*/ 181 h 539"/>
              <a:gd name="T12" fmla="*/ 49 w 411"/>
              <a:gd name="T13" fmla="*/ 181 h 539"/>
              <a:gd name="T14" fmla="*/ 0 w 411"/>
              <a:gd name="T15" fmla="*/ 230 h 539"/>
              <a:gd name="T16" fmla="*/ 0 w 411"/>
              <a:gd name="T17" fmla="*/ 489 h 539"/>
              <a:gd name="T18" fmla="*/ 49 w 411"/>
              <a:gd name="T19" fmla="*/ 538 h 539"/>
              <a:gd name="T20" fmla="*/ 357 w 411"/>
              <a:gd name="T21" fmla="*/ 538 h 539"/>
              <a:gd name="T22" fmla="*/ 410 w 411"/>
              <a:gd name="T23" fmla="*/ 489 h 539"/>
              <a:gd name="T24" fmla="*/ 410 w 411"/>
              <a:gd name="T25" fmla="*/ 230 h 539"/>
              <a:gd name="T26" fmla="*/ 357 w 411"/>
              <a:gd name="T27" fmla="*/ 181 h 539"/>
              <a:gd name="T28" fmla="*/ 205 w 411"/>
              <a:gd name="T29" fmla="*/ 411 h 539"/>
              <a:gd name="T30" fmla="*/ 151 w 411"/>
              <a:gd name="T31" fmla="*/ 357 h 539"/>
              <a:gd name="T32" fmla="*/ 205 w 411"/>
              <a:gd name="T33" fmla="*/ 308 h 539"/>
              <a:gd name="T34" fmla="*/ 254 w 411"/>
              <a:gd name="T35" fmla="*/ 357 h 539"/>
              <a:gd name="T36" fmla="*/ 205 w 411"/>
              <a:gd name="T37" fmla="*/ 411 h 539"/>
              <a:gd name="T38" fmla="*/ 283 w 411"/>
              <a:gd name="T39" fmla="*/ 181 h 539"/>
              <a:gd name="T40" fmla="*/ 127 w 411"/>
              <a:gd name="T41" fmla="*/ 181 h 539"/>
              <a:gd name="T42" fmla="*/ 127 w 411"/>
              <a:gd name="T43" fmla="*/ 127 h 539"/>
              <a:gd name="T44" fmla="*/ 205 w 411"/>
              <a:gd name="T45" fmla="*/ 49 h 539"/>
              <a:gd name="T46" fmla="*/ 283 w 411"/>
              <a:gd name="T47" fmla="*/ 127 h 539"/>
              <a:gd name="T48" fmla="*/ 283 w 411"/>
              <a:gd name="T49" fmla="*/ 181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1" h="539">
                <a:moveTo>
                  <a:pt x="357" y="181"/>
                </a:moveTo>
                <a:lnTo>
                  <a:pt x="332" y="181"/>
                </a:lnTo>
                <a:lnTo>
                  <a:pt x="332" y="127"/>
                </a:lnTo>
                <a:cubicBezTo>
                  <a:pt x="332" y="59"/>
                  <a:pt x="276" y="0"/>
                  <a:pt x="205" y="0"/>
                </a:cubicBezTo>
                <a:cubicBezTo>
                  <a:pt x="134" y="0"/>
                  <a:pt x="78" y="59"/>
                  <a:pt x="78" y="127"/>
                </a:cubicBezTo>
                <a:lnTo>
                  <a:pt x="78" y="181"/>
                </a:lnTo>
                <a:lnTo>
                  <a:pt x="49" y="181"/>
                </a:lnTo>
                <a:cubicBezTo>
                  <a:pt x="24" y="181"/>
                  <a:pt x="0" y="205"/>
                  <a:pt x="0" y="230"/>
                </a:cubicBezTo>
                <a:lnTo>
                  <a:pt x="0" y="489"/>
                </a:lnTo>
                <a:cubicBezTo>
                  <a:pt x="0" y="513"/>
                  <a:pt x="24" y="538"/>
                  <a:pt x="49" y="538"/>
                </a:cubicBezTo>
                <a:lnTo>
                  <a:pt x="357" y="538"/>
                </a:lnTo>
                <a:cubicBezTo>
                  <a:pt x="386" y="538"/>
                  <a:pt x="410" y="513"/>
                  <a:pt x="410" y="489"/>
                </a:cubicBezTo>
                <a:lnTo>
                  <a:pt x="410" y="230"/>
                </a:lnTo>
                <a:cubicBezTo>
                  <a:pt x="410" y="205"/>
                  <a:pt x="386" y="181"/>
                  <a:pt x="357" y="181"/>
                </a:cubicBezTo>
                <a:close/>
                <a:moveTo>
                  <a:pt x="205" y="411"/>
                </a:moveTo>
                <a:cubicBezTo>
                  <a:pt x="176" y="411"/>
                  <a:pt x="151" y="384"/>
                  <a:pt x="151" y="357"/>
                </a:cubicBezTo>
                <a:cubicBezTo>
                  <a:pt x="151" y="330"/>
                  <a:pt x="176" y="308"/>
                  <a:pt x="205" y="308"/>
                </a:cubicBezTo>
                <a:cubicBezTo>
                  <a:pt x="235" y="308"/>
                  <a:pt x="254" y="330"/>
                  <a:pt x="254" y="357"/>
                </a:cubicBezTo>
                <a:cubicBezTo>
                  <a:pt x="254" y="384"/>
                  <a:pt x="235" y="411"/>
                  <a:pt x="205" y="411"/>
                </a:cubicBezTo>
                <a:close/>
                <a:moveTo>
                  <a:pt x="283" y="181"/>
                </a:moveTo>
                <a:lnTo>
                  <a:pt x="127" y="181"/>
                </a:lnTo>
                <a:lnTo>
                  <a:pt x="127" y="127"/>
                </a:lnTo>
                <a:cubicBezTo>
                  <a:pt x="127" y="83"/>
                  <a:pt x="161" y="49"/>
                  <a:pt x="205" y="49"/>
                </a:cubicBezTo>
                <a:cubicBezTo>
                  <a:pt x="249" y="49"/>
                  <a:pt x="283" y="83"/>
                  <a:pt x="283" y="127"/>
                </a:cubicBezTo>
                <a:lnTo>
                  <a:pt x="283" y="181"/>
                </a:lnTo>
                <a:close/>
              </a:path>
            </a:pathLst>
          </a:custGeom>
          <a:solidFill>
            <a:srgbClr val="FFFFFF"/>
          </a:solidFill>
          <a:ln>
            <a:noFill/>
          </a:ln>
          <a:effectLst/>
        </p:spPr>
        <p:txBody>
          <a:bodyPr wrap="none" anchor="ctr"/>
          <a:lstStyle/>
          <a:p>
            <a:endParaRPr lang="en-US"/>
          </a:p>
        </p:txBody>
      </p:sp>
      <p:sp>
        <p:nvSpPr>
          <p:cNvPr id="2" name="Szövegdoboz 1"/>
          <p:cNvSpPr txBox="1"/>
          <p:nvPr/>
        </p:nvSpPr>
        <p:spPr>
          <a:xfrm>
            <a:off x="109272" y="2501199"/>
            <a:ext cx="3288750" cy="3108543"/>
          </a:xfrm>
          <a:prstGeom prst="rect">
            <a:avLst/>
          </a:prstGeom>
          <a:noFill/>
        </p:spPr>
        <p:txBody>
          <a:bodyPr wrap="square" rtlCol="0">
            <a:spAutoFit/>
          </a:bodyPr>
          <a:lstStyle/>
          <a:p>
            <a:pPr algn="just"/>
            <a:r>
              <a:rPr lang="hu-HU" sz="1400" dirty="0" smtClean="0">
                <a:solidFill>
                  <a:schemeClr val="bg2"/>
                </a:solidFill>
              </a:rPr>
              <a:t>A mai tanulók a digitális korba születve különösen érzékenyek minden olyan eszközre és információra, ami „kütyü”</a:t>
            </a:r>
            <a:r>
              <a:rPr lang="hu-HU" sz="1400" dirty="0" err="1" smtClean="0">
                <a:solidFill>
                  <a:schemeClr val="bg2"/>
                </a:solidFill>
              </a:rPr>
              <a:t>-t</a:t>
            </a:r>
            <a:r>
              <a:rPr lang="hu-HU" sz="1400" dirty="0" smtClean="0">
                <a:solidFill>
                  <a:schemeClr val="bg2"/>
                </a:solidFill>
              </a:rPr>
              <a:t> </a:t>
            </a:r>
            <a:r>
              <a:rPr lang="hu-HU" sz="1400" dirty="0" smtClean="0">
                <a:solidFill>
                  <a:schemeClr val="bg2"/>
                </a:solidFill>
              </a:rPr>
              <a:t>érint. Ide tartozik az oktatás, a </a:t>
            </a:r>
            <a:r>
              <a:rPr lang="hu-HU" sz="1400" dirty="0" smtClean="0">
                <a:solidFill>
                  <a:schemeClr val="bg2"/>
                </a:solidFill>
              </a:rPr>
              <a:t>Pedagógusok és elektronikus eszközeik is, így nagyon fontos, ha tanuló jelenlétében jelentkezünk be bármilyen elektronikus rendszerbe, </a:t>
            </a:r>
            <a:r>
              <a:rPr lang="hu-HU" sz="1400" dirty="0" err="1" smtClean="0">
                <a:solidFill>
                  <a:schemeClr val="bg2"/>
                </a:solidFill>
              </a:rPr>
              <a:t>e-Naplóba</a:t>
            </a:r>
            <a:r>
              <a:rPr lang="hu-HU" sz="1400" dirty="0" smtClean="0">
                <a:solidFill>
                  <a:schemeClr val="bg2"/>
                </a:solidFill>
              </a:rPr>
              <a:t>, akkor a tanulókat kérjük meg, hogy lépjenek hátra, forduljanak </a:t>
            </a:r>
            <a:r>
              <a:rPr lang="hu-HU" sz="1400" dirty="0" smtClean="0">
                <a:solidFill>
                  <a:schemeClr val="bg2"/>
                </a:solidFill>
              </a:rPr>
              <a:t>el.</a:t>
            </a:r>
          </a:p>
          <a:p>
            <a:pPr algn="just"/>
            <a:r>
              <a:rPr lang="hu-HU" sz="1400" dirty="0" smtClean="0">
                <a:solidFill>
                  <a:schemeClr val="bg2"/>
                </a:solidFill>
              </a:rPr>
              <a:t>H</a:t>
            </a:r>
            <a:r>
              <a:rPr lang="hu-HU" sz="1400" dirty="0" smtClean="0">
                <a:solidFill>
                  <a:schemeClr val="bg2"/>
                </a:solidFill>
              </a:rPr>
              <a:t>iszen </a:t>
            </a:r>
            <a:r>
              <a:rPr lang="hu-HU" sz="1400" dirty="0" smtClean="0">
                <a:solidFill>
                  <a:schemeClr val="bg2"/>
                </a:solidFill>
              </a:rPr>
              <a:t>a legegyszerűbb, ha valakinek leolvassuk a jelszavát, miközben azt beüti a </a:t>
            </a:r>
            <a:r>
              <a:rPr lang="hu-HU" sz="1400" dirty="0" smtClean="0">
                <a:solidFill>
                  <a:schemeClr val="bg2"/>
                </a:solidFill>
              </a:rPr>
              <a:t>számítógépe </a:t>
            </a:r>
            <a:r>
              <a:rPr lang="hu-HU" sz="1400" dirty="0" smtClean="0">
                <a:solidFill>
                  <a:schemeClr val="bg2"/>
                </a:solidFill>
              </a:rPr>
              <a:t>billentyűzetén keresztül.</a:t>
            </a:r>
            <a:endParaRPr lang="hu-HU" sz="1400" dirty="0">
              <a:solidFill>
                <a:schemeClr val="bg2"/>
              </a:solidFill>
            </a:endParaRPr>
          </a:p>
        </p:txBody>
      </p:sp>
      <p:sp>
        <p:nvSpPr>
          <p:cNvPr id="8" name="Szövegdoboz 7"/>
          <p:cNvSpPr txBox="1"/>
          <p:nvPr/>
        </p:nvSpPr>
        <p:spPr>
          <a:xfrm>
            <a:off x="115330" y="1298871"/>
            <a:ext cx="3362477" cy="1067472"/>
          </a:xfrm>
          <a:prstGeom prst="rect">
            <a:avLst/>
          </a:prstGeom>
          <a:noFill/>
        </p:spPr>
        <p:txBody>
          <a:bodyPr wrap="square" rtlCol="0">
            <a:spAutoFit/>
          </a:bodyPr>
          <a:lstStyle/>
          <a:p>
            <a:pPr algn="just"/>
            <a:r>
              <a:rPr lang="hu-HU" dirty="0" smtClean="0"/>
              <a:t>Ahogy a bankkártyánk PIN kódját is rejtve, másik kezünkkel eltakarva ütjük be, ugyan így </a:t>
            </a:r>
            <a:r>
              <a:rPr lang="hu-HU" dirty="0" smtClean="0"/>
              <a:t>járjunk el az </a:t>
            </a:r>
          </a:p>
          <a:p>
            <a:pPr algn="just"/>
            <a:r>
              <a:rPr lang="hu-HU" dirty="0" err="1" smtClean="0"/>
              <a:t>e-Naplós</a:t>
            </a:r>
            <a:r>
              <a:rPr lang="hu-HU" dirty="0" smtClean="0"/>
              <a:t> jelszavunkkal </a:t>
            </a:r>
            <a:r>
              <a:rPr lang="hu-HU" dirty="0" smtClean="0"/>
              <a:t>is!</a:t>
            </a:r>
            <a:endParaRPr lang="hu-HU" dirty="0"/>
          </a:p>
        </p:txBody>
      </p:sp>
      <p:sp>
        <p:nvSpPr>
          <p:cNvPr id="9" name="Szövegdoboz 8"/>
          <p:cNvSpPr txBox="1"/>
          <p:nvPr/>
        </p:nvSpPr>
        <p:spPr>
          <a:xfrm>
            <a:off x="277552" y="5863775"/>
            <a:ext cx="9241798" cy="692497"/>
          </a:xfrm>
          <a:prstGeom prst="rect">
            <a:avLst/>
          </a:prstGeom>
          <a:noFill/>
        </p:spPr>
        <p:txBody>
          <a:bodyPr wrap="square" rtlCol="0">
            <a:spAutoFit/>
          </a:bodyPr>
          <a:lstStyle/>
          <a:p>
            <a:r>
              <a:rPr lang="hu-HU" sz="1300" dirty="0" smtClean="0">
                <a:solidFill>
                  <a:schemeClr val="bg2"/>
                </a:solidFill>
              </a:rPr>
              <a:t>Ugyan így fontos minden nyilvános, más által használható eszköz esetén jelszavaink mentésének megakadályozása, azaz </a:t>
            </a:r>
            <a:r>
              <a:rPr lang="hu-HU" sz="1300" b="1" dirty="0" smtClean="0">
                <a:solidFill>
                  <a:schemeClr val="bg2"/>
                </a:solidFill>
              </a:rPr>
              <a:t>ne jegyeztessük meg</a:t>
            </a:r>
            <a:r>
              <a:rPr lang="hu-HU" sz="1300" dirty="0" smtClean="0">
                <a:solidFill>
                  <a:schemeClr val="bg2"/>
                </a:solidFill>
              </a:rPr>
              <a:t> a böngészővel </a:t>
            </a:r>
            <a:r>
              <a:rPr lang="hu-HU" sz="1300" b="1" dirty="0" smtClean="0">
                <a:solidFill>
                  <a:schemeClr val="bg2"/>
                </a:solidFill>
              </a:rPr>
              <a:t>bejelentkezési adatainkat</a:t>
            </a:r>
            <a:r>
              <a:rPr lang="hu-HU" sz="1300" dirty="0" smtClean="0">
                <a:solidFill>
                  <a:schemeClr val="bg2"/>
                </a:solidFill>
              </a:rPr>
              <a:t> </a:t>
            </a:r>
            <a:r>
              <a:rPr lang="hu-HU" sz="1300" b="1" dirty="0" smtClean="0">
                <a:solidFill>
                  <a:schemeClr val="bg2"/>
                </a:solidFill>
              </a:rPr>
              <a:t>kényelmi szempontból</a:t>
            </a:r>
            <a:r>
              <a:rPr lang="hu-HU" sz="1300" dirty="0" smtClean="0">
                <a:solidFill>
                  <a:schemeClr val="bg2"/>
                </a:solidFill>
              </a:rPr>
              <a:t>, </a:t>
            </a:r>
            <a:r>
              <a:rPr lang="hu-HU" sz="1300" b="1" dirty="0" smtClean="0">
                <a:solidFill>
                  <a:schemeClr val="bg2"/>
                </a:solidFill>
              </a:rPr>
              <a:t>mert az </a:t>
            </a:r>
            <a:r>
              <a:rPr lang="hu-HU" sz="1300" dirty="0" smtClean="0">
                <a:solidFill>
                  <a:schemeClr val="bg2"/>
                </a:solidFill>
              </a:rPr>
              <a:t>igencsak </a:t>
            </a:r>
            <a:r>
              <a:rPr lang="hu-HU" sz="1300" b="1" dirty="0" smtClean="0">
                <a:solidFill>
                  <a:schemeClr val="bg2"/>
                </a:solidFill>
              </a:rPr>
              <a:t>a biztonság rovására mehet</a:t>
            </a:r>
            <a:r>
              <a:rPr lang="hu-HU" sz="1300" dirty="0" smtClean="0">
                <a:solidFill>
                  <a:schemeClr val="bg2"/>
                </a:solidFill>
              </a:rPr>
              <a:t>!</a:t>
            </a:r>
            <a:endParaRPr lang="hu-HU" sz="1300" dirty="0">
              <a:solidFill>
                <a:schemeClr val="bg2"/>
              </a:solidFill>
            </a:endParaRPr>
          </a:p>
        </p:txBody>
      </p:sp>
    </p:spTree>
    <p:extLst>
      <p:ext uri="{BB962C8B-B14F-4D97-AF65-F5344CB8AC3E}">
        <p14:creationId xmlns:p14="http://schemas.microsoft.com/office/powerpoint/2010/main" val="3426937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8"/>
                                        </p:tgtEl>
                                        <p:attrNameLst>
                                          <p:attrName>style.visibility</p:attrName>
                                        </p:attrNameLst>
                                      </p:cBhvr>
                                      <p:to>
                                        <p:strVal val="visible"/>
                                      </p:to>
                                    </p:set>
                                    <p:animEffect transition="in" filter="fade">
                                      <p:cBhvr>
                                        <p:cTn id="12" dur="1000"/>
                                        <p:tgtEl>
                                          <p:spTgt spid="108"/>
                                        </p:tgtEl>
                                      </p:cBhvr>
                                    </p:animEffect>
                                    <p:anim calcmode="lin" valueType="num">
                                      <p:cBhvr>
                                        <p:cTn id="13" dur="1000" fill="hold"/>
                                        <p:tgtEl>
                                          <p:spTgt spid="108"/>
                                        </p:tgtEl>
                                        <p:attrNameLst>
                                          <p:attrName>ppt_x</p:attrName>
                                        </p:attrNameLst>
                                      </p:cBhvr>
                                      <p:tavLst>
                                        <p:tav tm="0">
                                          <p:val>
                                            <p:strVal val="#ppt_x"/>
                                          </p:val>
                                        </p:tav>
                                        <p:tav tm="100000">
                                          <p:val>
                                            <p:strVal val="#ppt_x"/>
                                          </p:val>
                                        </p:tav>
                                      </p:tavLst>
                                    </p:anim>
                                    <p:anim calcmode="lin" valueType="num">
                                      <p:cBhvr>
                                        <p:cTn id="14" dur="1000" fill="hold"/>
                                        <p:tgtEl>
                                          <p:spTgt spid="10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circle(in)">
                                      <p:cBhvr>
                                        <p:cTn id="2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2" grpId="0" animBg="1"/>
      <p:bldP spid="13" grpId="0" animBg="1"/>
      <p:bldP spid="2"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612670729"/>
              </p:ext>
            </p:extLst>
          </p:nvPr>
        </p:nvGraphicFramePr>
        <p:xfrm>
          <a:off x="2876353" y="2834618"/>
          <a:ext cx="4212629" cy="17542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9" name="TextBox 28"/>
          <p:cNvSpPr txBox="1"/>
          <p:nvPr/>
        </p:nvSpPr>
        <p:spPr>
          <a:xfrm>
            <a:off x="3680592" y="3458896"/>
            <a:ext cx="1169933" cy="492443"/>
          </a:xfrm>
          <a:prstGeom prst="rect">
            <a:avLst/>
          </a:prstGeom>
          <a:noFill/>
        </p:spPr>
        <p:txBody>
          <a:bodyPr wrap="square" rtlCol="0">
            <a:spAutoFit/>
          </a:bodyPr>
          <a:lstStyle/>
          <a:p>
            <a:pPr algn="ctr"/>
            <a:r>
              <a:rPr lang="hu-HU" sz="1300" dirty="0" smtClean="0">
                <a:solidFill>
                  <a:schemeClr val="bg1"/>
                </a:solidFill>
                <a:latin typeface="+mj-lt"/>
                <a:ea typeface="Roboto Light" panose="02000000000000000000" pitchFamily="2" charset="0"/>
              </a:rPr>
              <a:t>Közbeékelt, like-vadász, </a:t>
            </a:r>
            <a:endParaRPr lang="ru-RU" sz="1300" dirty="0">
              <a:solidFill>
                <a:schemeClr val="bg1"/>
              </a:solidFill>
              <a:latin typeface="+mj-lt"/>
              <a:ea typeface="Roboto Light" panose="02000000000000000000" pitchFamily="2" charset="0"/>
            </a:endParaRPr>
          </a:p>
        </p:txBody>
      </p:sp>
      <p:sp>
        <p:nvSpPr>
          <p:cNvPr id="30" name="TextBox 29"/>
          <p:cNvSpPr txBox="1"/>
          <p:nvPr/>
        </p:nvSpPr>
        <p:spPr>
          <a:xfrm>
            <a:off x="4850525" y="3589586"/>
            <a:ext cx="1169933" cy="492443"/>
          </a:xfrm>
          <a:prstGeom prst="rect">
            <a:avLst/>
          </a:prstGeom>
          <a:noFill/>
        </p:spPr>
        <p:txBody>
          <a:bodyPr wrap="square" rtlCol="0">
            <a:spAutoFit/>
          </a:bodyPr>
          <a:lstStyle/>
          <a:p>
            <a:pPr algn="ctr"/>
            <a:r>
              <a:rPr lang="hu-HU" sz="1300" dirty="0">
                <a:solidFill>
                  <a:schemeClr val="bg1"/>
                </a:solidFill>
                <a:ea typeface="Roboto Light" panose="02000000000000000000" pitchFamily="2" charset="0"/>
              </a:rPr>
              <a:t>adathalász weboldal</a:t>
            </a:r>
            <a:endParaRPr lang="ru-RU" sz="1300" dirty="0">
              <a:solidFill>
                <a:schemeClr val="bg1"/>
              </a:solidFill>
              <a:latin typeface="+mj-lt"/>
              <a:ea typeface="Roboto Light" panose="02000000000000000000" pitchFamily="2" charset="0"/>
            </a:endParaRPr>
          </a:p>
        </p:txBody>
      </p:sp>
      <p:grpSp>
        <p:nvGrpSpPr>
          <p:cNvPr id="6" name="Группа 5"/>
          <p:cNvGrpSpPr/>
          <p:nvPr/>
        </p:nvGrpSpPr>
        <p:grpSpPr>
          <a:xfrm>
            <a:off x="3821767" y="1731466"/>
            <a:ext cx="1028758" cy="1176076"/>
            <a:chOff x="4703712" y="1471535"/>
            <a:chExt cx="1266164" cy="1447478"/>
          </a:xfrm>
        </p:grpSpPr>
        <p:sp>
          <p:nvSpPr>
            <p:cNvPr id="5" name="Равнобедренный треугольник 4"/>
            <p:cNvSpPr/>
            <p:nvPr/>
          </p:nvSpPr>
          <p:spPr>
            <a:xfrm rot="16200000">
              <a:off x="4537653" y="2206749"/>
              <a:ext cx="878323" cy="54620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endParaRPr lang="ru-RU" sz="1141"/>
            </a:p>
          </p:txBody>
        </p:sp>
        <p:sp>
          <p:nvSpPr>
            <p:cNvPr id="33" name="Равнобедренный треугольник 32"/>
            <p:cNvSpPr/>
            <p:nvPr/>
          </p:nvSpPr>
          <p:spPr>
            <a:xfrm rot="16200000">
              <a:off x="5257612" y="1637594"/>
              <a:ext cx="878323" cy="54620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endParaRPr lang="ru-RU" sz="1141"/>
            </a:p>
          </p:txBody>
        </p:sp>
      </p:grpSp>
      <p:grpSp>
        <p:nvGrpSpPr>
          <p:cNvPr id="35" name="Группа 34"/>
          <p:cNvGrpSpPr/>
          <p:nvPr/>
        </p:nvGrpSpPr>
        <p:grpSpPr>
          <a:xfrm rot="10800000">
            <a:off x="5191621" y="4564593"/>
            <a:ext cx="1028758" cy="1176076"/>
            <a:chOff x="4703712" y="1471535"/>
            <a:chExt cx="1266164" cy="1447478"/>
          </a:xfrm>
        </p:grpSpPr>
        <p:sp>
          <p:nvSpPr>
            <p:cNvPr id="36" name="Равнобедренный треугольник 35"/>
            <p:cNvSpPr/>
            <p:nvPr/>
          </p:nvSpPr>
          <p:spPr>
            <a:xfrm rot="16200000">
              <a:off x="4537653" y="2206749"/>
              <a:ext cx="878323" cy="546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endParaRPr lang="ru-RU" sz="1141"/>
            </a:p>
          </p:txBody>
        </p:sp>
        <p:sp>
          <p:nvSpPr>
            <p:cNvPr id="37" name="Равнобедренный треугольник 36"/>
            <p:cNvSpPr/>
            <p:nvPr/>
          </p:nvSpPr>
          <p:spPr>
            <a:xfrm rot="16200000">
              <a:off x="5257612" y="1637594"/>
              <a:ext cx="878323" cy="5462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endParaRPr lang="ru-RU" sz="1141"/>
            </a:p>
          </p:txBody>
        </p:sp>
      </p:grpSp>
      <p:sp>
        <p:nvSpPr>
          <p:cNvPr id="17" name="TextBox 16"/>
          <p:cNvSpPr txBox="1"/>
          <p:nvPr/>
        </p:nvSpPr>
        <p:spPr>
          <a:xfrm>
            <a:off x="552489" y="1193524"/>
            <a:ext cx="3067136" cy="492443"/>
          </a:xfrm>
          <a:prstGeom prst="rect">
            <a:avLst/>
          </a:prstGeom>
          <a:noFill/>
        </p:spPr>
        <p:txBody>
          <a:bodyPr wrap="square" rtlCol="0">
            <a:spAutoFit/>
          </a:bodyPr>
          <a:lstStyle/>
          <a:p>
            <a:r>
              <a:rPr lang="hu-HU" sz="1300" dirty="0">
                <a:solidFill>
                  <a:schemeClr val="accent1"/>
                </a:solidFill>
                <a:ea typeface="Roboto Light" panose="02000000000000000000" pitchFamily="2" charset="0"/>
              </a:rPr>
              <a:t>a</a:t>
            </a:r>
            <a:r>
              <a:rPr lang="hu-HU" sz="1300" dirty="0" smtClean="0">
                <a:solidFill>
                  <a:schemeClr val="accent1"/>
                </a:solidFill>
                <a:ea typeface="Roboto Light" panose="02000000000000000000" pitchFamily="2" charset="0"/>
              </a:rPr>
              <a:t>z Áldozat, aki meggondolatlanul regisztrál egy weboldalon</a:t>
            </a:r>
            <a:endParaRPr lang="ru-RU" sz="1300" dirty="0">
              <a:solidFill>
                <a:schemeClr val="accent1"/>
              </a:solidFill>
              <a:ea typeface="Roboto Light" panose="02000000000000000000" pitchFamily="2" charset="0"/>
            </a:endParaRPr>
          </a:p>
        </p:txBody>
      </p:sp>
      <p:sp>
        <p:nvSpPr>
          <p:cNvPr id="18" name="TextBox 17"/>
          <p:cNvSpPr txBox="1"/>
          <p:nvPr/>
        </p:nvSpPr>
        <p:spPr>
          <a:xfrm>
            <a:off x="622176" y="1731230"/>
            <a:ext cx="2536700" cy="430887"/>
          </a:xfrm>
          <a:prstGeom prst="rect">
            <a:avLst/>
          </a:prstGeom>
          <a:noFill/>
        </p:spPr>
        <p:txBody>
          <a:bodyPr wrap="square" rtlCol="0">
            <a:spAutoFit/>
          </a:bodyPr>
          <a:lstStyle/>
          <a:p>
            <a:pPr algn="just"/>
            <a:r>
              <a:rPr lang="hu-HU" sz="1100" dirty="0" smtClean="0">
                <a:solidFill>
                  <a:schemeClr val="bg2"/>
                </a:solidFill>
                <a:ea typeface="Roboto Light" panose="02000000000000000000" pitchFamily="2" charset="0"/>
              </a:rPr>
              <a:t>le szeretne tölteni egy file-t, megnézni egy videót egy </a:t>
            </a:r>
            <a:r>
              <a:rPr lang="hu-HU" sz="1100" dirty="0" smtClean="0">
                <a:solidFill>
                  <a:schemeClr val="bg2"/>
                </a:solidFill>
                <a:ea typeface="Roboto Light" panose="02000000000000000000" pitchFamily="2" charset="0"/>
              </a:rPr>
              <a:t>weboldalon</a:t>
            </a:r>
            <a:endParaRPr lang="hu-HU" sz="1100" dirty="0" smtClean="0">
              <a:solidFill>
                <a:schemeClr val="bg2"/>
              </a:solidFill>
              <a:ea typeface="Roboto Light" panose="02000000000000000000" pitchFamily="2" charset="0"/>
            </a:endParaRPr>
          </a:p>
        </p:txBody>
      </p:sp>
      <p:sp>
        <p:nvSpPr>
          <p:cNvPr id="24" name="Freeform 6"/>
          <p:cNvSpPr>
            <a:spLocks noChangeArrowheads="1"/>
          </p:cNvSpPr>
          <p:nvPr/>
        </p:nvSpPr>
        <p:spPr bwMode="auto">
          <a:xfrm>
            <a:off x="384235" y="1740171"/>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accent4"/>
          </a:solidFill>
          <a:ln>
            <a:noFill/>
          </a:ln>
          <a:effectLst/>
        </p:spPr>
        <p:txBody>
          <a:bodyPr wrap="none" anchor="ctr"/>
          <a:lstStyle/>
          <a:p>
            <a:endParaRPr lang="en-US" sz="1141"/>
          </a:p>
        </p:txBody>
      </p:sp>
      <p:sp>
        <p:nvSpPr>
          <p:cNvPr id="43" name="TextBox 42"/>
          <p:cNvSpPr txBox="1"/>
          <p:nvPr/>
        </p:nvSpPr>
        <p:spPr>
          <a:xfrm>
            <a:off x="7132421" y="1193523"/>
            <a:ext cx="2365682" cy="492443"/>
          </a:xfrm>
          <a:prstGeom prst="rect">
            <a:avLst/>
          </a:prstGeom>
          <a:noFill/>
        </p:spPr>
        <p:txBody>
          <a:bodyPr wrap="square" rtlCol="0">
            <a:spAutoFit/>
          </a:bodyPr>
          <a:lstStyle/>
          <a:p>
            <a:r>
              <a:rPr lang="hu-HU" sz="1300" dirty="0" smtClean="0">
                <a:solidFill>
                  <a:schemeClr val="accent1"/>
                </a:solidFill>
                <a:ea typeface="Roboto Light" panose="02000000000000000000" pitchFamily="2" charset="0"/>
              </a:rPr>
              <a:t>az Áldozat igazi levelező rendszere</a:t>
            </a:r>
            <a:endParaRPr lang="ru-RU" sz="1300" dirty="0">
              <a:solidFill>
                <a:schemeClr val="accent1"/>
              </a:solidFill>
              <a:ea typeface="Roboto Light" panose="02000000000000000000" pitchFamily="2" charset="0"/>
            </a:endParaRPr>
          </a:p>
        </p:txBody>
      </p:sp>
      <p:sp>
        <p:nvSpPr>
          <p:cNvPr id="45" name="TextBox 44"/>
          <p:cNvSpPr txBox="1"/>
          <p:nvPr/>
        </p:nvSpPr>
        <p:spPr>
          <a:xfrm>
            <a:off x="7161229" y="2638387"/>
            <a:ext cx="2583525" cy="769441"/>
          </a:xfrm>
          <a:prstGeom prst="rect">
            <a:avLst/>
          </a:prstGeom>
          <a:noFill/>
        </p:spPr>
        <p:txBody>
          <a:bodyPr wrap="square" rtlCol="0">
            <a:spAutoFit/>
          </a:bodyPr>
          <a:lstStyle/>
          <a:p>
            <a:pPr algn="just"/>
            <a:r>
              <a:rPr lang="hu-HU" sz="1100" dirty="0" smtClean="0">
                <a:solidFill>
                  <a:schemeClr val="bg2"/>
                </a:solidFill>
                <a:ea typeface="Roboto Light" panose="02000000000000000000" pitchFamily="2" charset="0"/>
              </a:rPr>
              <a:t>a </a:t>
            </a:r>
            <a:r>
              <a:rPr lang="hu-HU" sz="1100" dirty="0" smtClean="0">
                <a:solidFill>
                  <a:schemeClr val="bg2"/>
                </a:solidFill>
                <a:ea typeface="Roboto Light" panose="02000000000000000000" pitchFamily="2" charset="0"/>
              </a:rPr>
              <a:t>hamis oldal megpróbál belépni a megadott levelezési rendszerbe a megadott </a:t>
            </a:r>
            <a:r>
              <a:rPr lang="hu-HU" sz="1100" b="1" dirty="0" smtClean="0">
                <a:solidFill>
                  <a:schemeClr val="bg2"/>
                </a:solidFill>
                <a:ea typeface="Roboto Light" panose="02000000000000000000" pitchFamily="2" charset="0"/>
              </a:rPr>
              <a:t>e-mail cím </a:t>
            </a:r>
            <a:r>
              <a:rPr lang="hu-HU" sz="1100" dirty="0" smtClean="0">
                <a:solidFill>
                  <a:schemeClr val="bg2"/>
                </a:solidFill>
                <a:ea typeface="Roboto Light" panose="02000000000000000000" pitchFamily="2" charset="0"/>
              </a:rPr>
              <a:t>és </a:t>
            </a:r>
            <a:r>
              <a:rPr lang="hu-HU" sz="1100" b="1" dirty="0" smtClean="0">
                <a:solidFill>
                  <a:schemeClr val="bg2"/>
                </a:solidFill>
                <a:ea typeface="Roboto Light" panose="02000000000000000000" pitchFamily="2" charset="0"/>
              </a:rPr>
              <a:t>jelszó </a:t>
            </a:r>
            <a:r>
              <a:rPr lang="hu-HU" sz="1100" dirty="0" smtClean="0">
                <a:solidFill>
                  <a:schemeClr val="bg2"/>
                </a:solidFill>
                <a:ea typeface="Roboto Light" panose="02000000000000000000" pitchFamily="2" charset="0"/>
              </a:rPr>
              <a:t>segítségével</a:t>
            </a:r>
            <a:endParaRPr lang="hu-HU" sz="1100" dirty="0" smtClean="0">
              <a:solidFill>
                <a:schemeClr val="bg2"/>
              </a:solidFill>
              <a:ea typeface="Roboto Light" panose="02000000000000000000" pitchFamily="2" charset="0"/>
            </a:endParaRPr>
          </a:p>
        </p:txBody>
      </p:sp>
      <p:sp>
        <p:nvSpPr>
          <p:cNvPr id="46" name="Freeform 6"/>
          <p:cNvSpPr>
            <a:spLocks noChangeArrowheads="1"/>
          </p:cNvSpPr>
          <p:nvPr/>
        </p:nvSpPr>
        <p:spPr bwMode="auto">
          <a:xfrm>
            <a:off x="6920728" y="1740171"/>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tx2"/>
          </a:solidFill>
          <a:ln>
            <a:noFill/>
          </a:ln>
          <a:effectLst/>
        </p:spPr>
        <p:txBody>
          <a:bodyPr wrap="none" anchor="ctr"/>
          <a:lstStyle/>
          <a:p>
            <a:endParaRPr lang="en-US" sz="1141"/>
          </a:p>
        </p:txBody>
      </p:sp>
      <p:sp>
        <p:nvSpPr>
          <p:cNvPr id="7" name="Заголовок 6"/>
          <p:cNvSpPr>
            <a:spLocks noGrp="1"/>
          </p:cNvSpPr>
          <p:nvPr>
            <p:ph type="title"/>
          </p:nvPr>
        </p:nvSpPr>
        <p:spPr/>
        <p:txBody>
          <a:bodyPr>
            <a:normAutofit/>
          </a:bodyPr>
          <a:lstStyle/>
          <a:p>
            <a:r>
              <a:rPr lang="hu-HU" dirty="0" smtClean="0"/>
              <a:t>Adatlopás közbeékelt weboldal segítségével</a:t>
            </a:r>
            <a:endParaRPr lang="ru-RU" dirty="0"/>
          </a:p>
        </p:txBody>
      </p:sp>
      <p:sp>
        <p:nvSpPr>
          <p:cNvPr id="2" name="Szövegdoboz 1"/>
          <p:cNvSpPr txBox="1"/>
          <p:nvPr/>
        </p:nvSpPr>
        <p:spPr>
          <a:xfrm>
            <a:off x="384234" y="6310458"/>
            <a:ext cx="9245797" cy="461665"/>
          </a:xfrm>
          <a:prstGeom prst="rect">
            <a:avLst/>
          </a:prstGeom>
          <a:noFill/>
        </p:spPr>
        <p:txBody>
          <a:bodyPr wrap="square" rtlCol="0">
            <a:spAutoFit/>
          </a:bodyPr>
          <a:lstStyle/>
          <a:p>
            <a:pPr algn="ctr"/>
            <a:r>
              <a:rPr lang="hu-HU" sz="1200" b="1" dirty="0" smtClean="0">
                <a:solidFill>
                  <a:schemeClr val="accent1"/>
                </a:solidFill>
              </a:rPr>
              <a:t>Ezért használjunk különböző jelszavakat minden elektronikus felületen és gondoljuk át on-line tevékenységünket!</a:t>
            </a:r>
          </a:p>
          <a:p>
            <a:pPr algn="ctr"/>
            <a:r>
              <a:rPr lang="hu-HU" sz="1200" b="1" dirty="0" smtClean="0">
                <a:solidFill>
                  <a:schemeClr val="accent1"/>
                </a:solidFill>
              </a:rPr>
              <a:t>Ha valami gyanús, zárjuk be a böngészőt, függesszük fel a regisztrációt/tevékenységünket!</a:t>
            </a:r>
            <a:endParaRPr lang="hu-HU" sz="1200" b="1" dirty="0">
              <a:solidFill>
                <a:schemeClr val="accent1"/>
              </a:solidFill>
            </a:endParaRPr>
          </a:p>
        </p:txBody>
      </p:sp>
      <p:sp>
        <p:nvSpPr>
          <p:cNvPr id="19" name="Freeform 6"/>
          <p:cNvSpPr>
            <a:spLocks noChangeArrowheads="1"/>
          </p:cNvSpPr>
          <p:nvPr/>
        </p:nvSpPr>
        <p:spPr bwMode="auto">
          <a:xfrm>
            <a:off x="384235" y="2237320"/>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accent4"/>
          </a:solidFill>
          <a:ln>
            <a:noFill/>
          </a:ln>
          <a:effectLst/>
        </p:spPr>
        <p:txBody>
          <a:bodyPr wrap="none" anchor="ctr"/>
          <a:lstStyle/>
          <a:p>
            <a:endParaRPr lang="en-US" sz="1141"/>
          </a:p>
        </p:txBody>
      </p:sp>
      <p:sp>
        <p:nvSpPr>
          <p:cNvPr id="20" name="Freeform 6"/>
          <p:cNvSpPr>
            <a:spLocks noChangeArrowheads="1"/>
          </p:cNvSpPr>
          <p:nvPr/>
        </p:nvSpPr>
        <p:spPr bwMode="auto">
          <a:xfrm>
            <a:off x="6920728" y="2237320"/>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tx2"/>
          </a:solidFill>
          <a:ln>
            <a:noFill/>
          </a:ln>
          <a:effectLst/>
        </p:spPr>
        <p:txBody>
          <a:bodyPr wrap="none" anchor="ctr"/>
          <a:lstStyle/>
          <a:p>
            <a:endParaRPr lang="en-US" sz="1141"/>
          </a:p>
        </p:txBody>
      </p:sp>
      <p:sp>
        <p:nvSpPr>
          <p:cNvPr id="21" name="Freeform 6"/>
          <p:cNvSpPr>
            <a:spLocks noChangeArrowheads="1"/>
          </p:cNvSpPr>
          <p:nvPr/>
        </p:nvSpPr>
        <p:spPr bwMode="auto">
          <a:xfrm>
            <a:off x="384235" y="2634316"/>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tx2"/>
          </a:solidFill>
          <a:ln>
            <a:noFill/>
          </a:ln>
          <a:effectLst/>
        </p:spPr>
        <p:txBody>
          <a:bodyPr wrap="none" anchor="ctr"/>
          <a:lstStyle/>
          <a:p>
            <a:endParaRPr lang="en-US" sz="1141"/>
          </a:p>
        </p:txBody>
      </p:sp>
      <p:sp>
        <p:nvSpPr>
          <p:cNvPr id="22" name="Freeform 6"/>
          <p:cNvSpPr>
            <a:spLocks noChangeArrowheads="1"/>
          </p:cNvSpPr>
          <p:nvPr/>
        </p:nvSpPr>
        <p:spPr bwMode="auto">
          <a:xfrm>
            <a:off x="6920728" y="2634316"/>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accent4"/>
          </a:solidFill>
          <a:ln>
            <a:noFill/>
          </a:ln>
          <a:effectLst/>
        </p:spPr>
        <p:txBody>
          <a:bodyPr wrap="none" anchor="ctr"/>
          <a:lstStyle/>
          <a:p>
            <a:endParaRPr lang="en-US" sz="1141"/>
          </a:p>
        </p:txBody>
      </p:sp>
      <p:sp>
        <p:nvSpPr>
          <p:cNvPr id="23" name="Freeform 6"/>
          <p:cNvSpPr>
            <a:spLocks noChangeArrowheads="1"/>
          </p:cNvSpPr>
          <p:nvPr/>
        </p:nvSpPr>
        <p:spPr bwMode="auto">
          <a:xfrm>
            <a:off x="384235" y="3349478"/>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tx2"/>
          </a:solidFill>
          <a:ln>
            <a:noFill/>
          </a:ln>
          <a:effectLst/>
        </p:spPr>
        <p:txBody>
          <a:bodyPr wrap="none" anchor="ctr"/>
          <a:lstStyle/>
          <a:p>
            <a:endParaRPr lang="en-US" sz="1141"/>
          </a:p>
        </p:txBody>
      </p:sp>
      <p:sp>
        <p:nvSpPr>
          <p:cNvPr id="25" name="Freeform 6"/>
          <p:cNvSpPr>
            <a:spLocks noChangeArrowheads="1"/>
          </p:cNvSpPr>
          <p:nvPr/>
        </p:nvSpPr>
        <p:spPr bwMode="auto">
          <a:xfrm>
            <a:off x="6920728" y="3349478"/>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accent4"/>
          </a:solidFill>
          <a:ln>
            <a:noFill/>
          </a:ln>
          <a:effectLst/>
        </p:spPr>
        <p:txBody>
          <a:bodyPr wrap="none" anchor="ctr"/>
          <a:lstStyle/>
          <a:p>
            <a:endParaRPr lang="en-US" sz="1141"/>
          </a:p>
        </p:txBody>
      </p:sp>
      <p:sp>
        <p:nvSpPr>
          <p:cNvPr id="26" name="Freeform 6"/>
          <p:cNvSpPr>
            <a:spLocks noChangeArrowheads="1"/>
          </p:cNvSpPr>
          <p:nvPr/>
        </p:nvSpPr>
        <p:spPr bwMode="auto">
          <a:xfrm>
            <a:off x="384235" y="4487432"/>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accent4"/>
          </a:solidFill>
          <a:ln>
            <a:noFill/>
          </a:ln>
          <a:effectLst/>
        </p:spPr>
        <p:txBody>
          <a:bodyPr wrap="none" anchor="ctr"/>
          <a:lstStyle/>
          <a:p>
            <a:endParaRPr lang="en-US" sz="1141"/>
          </a:p>
        </p:txBody>
      </p:sp>
      <p:sp>
        <p:nvSpPr>
          <p:cNvPr id="27" name="Freeform 6"/>
          <p:cNvSpPr>
            <a:spLocks noChangeArrowheads="1"/>
          </p:cNvSpPr>
          <p:nvPr/>
        </p:nvSpPr>
        <p:spPr bwMode="auto">
          <a:xfrm>
            <a:off x="6920728" y="4487432"/>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tx2"/>
          </a:solidFill>
          <a:ln>
            <a:noFill/>
          </a:ln>
          <a:effectLst/>
        </p:spPr>
        <p:txBody>
          <a:bodyPr wrap="none" anchor="ctr"/>
          <a:lstStyle/>
          <a:p>
            <a:endParaRPr lang="en-US" sz="1141"/>
          </a:p>
        </p:txBody>
      </p:sp>
      <p:sp>
        <p:nvSpPr>
          <p:cNvPr id="28" name="Freeform 6"/>
          <p:cNvSpPr>
            <a:spLocks noChangeArrowheads="1"/>
          </p:cNvSpPr>
          <p:nvPr/>
        </p:nvSpPr>
        <p:spPr bwMode="auto">
          <a:xfrm>
            <a:off x="384235" y="5008715"/>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tx2"/>
          </a:solidFill>
          <a:ln>
            <a:noFill/>
          </a:ln>
          <a:effectLst/>
        </p:spPr>
        <p:txBody>
          <a:bodyPr wrap="none" anchor="ctr"/>
          <a:lstStyle/>
          <a:p>
            <a:endParaRPr lang="en-US" sz="1141"/>
          </a:p>
        </p:txBody>
      </p:sp>
      <p:sp>
        <p:nvSpPr>
          <p:cNvPr id="31" name="Freeform 6"/>
          <p:cNvSpPr>
            <a:spLocks noChangeArrowheads="1"/>
          </p:cNvSpPr>
          <p:nvPr/>
        </p:nvSpPr>
        <p:spPr bwMode="auto">
          <a:xfrm>
            <a:off x="6920728" y="5008715"/>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accent4"/>
          </a:solidFill>
          <a:ln>
            <a:noFill/>
          </a:ln>
          <a:effectLst/>
        </p:spPr>
        <p:txBody>
          <a:bodyPr wrap="none" anchor="ctr"/>
          <a:lstStyle/>
          <a:p>
            <a:endParaRPr lang="en-US" sz="1141"/>
          </a:p>
        </p:txBody>
      </p:sp>
      <p:sp>
        <p:nvSpPr>
          <p:cNvPr id="32" name="Freeform 6"/>
          <p:cNvSpPr>
            <a:spLocks noChangeArrowheads="1"/>
          </p:cNvSpPr>
          <p:nvPr/>
        </p:nvSpPr>
        <p:spPr bwMode="auto">
          <a:xfrm>
            <a:off x="384235" y="5456314"/>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tx2"/>
          </a:solidFill>
          <a:ln>
            <a:noFill/>
          </a:ln>
          <a:effectLst/>
        </p:spPr>
        <p:txBody>
          <a:bodyPr wrap="none" anchor="ctr"/>
          <a:lstStyle/>
          <a:p>
            <a:endParaRPr lang="en-US" sz="1141"/>
          </a:p>
        </p:txBody>
      </p:sp>
      <p:sp>
        <p:nvSpPr>
          <p:cNvPr id="34" name="Freeform 6"/>
          <p:cNvSpPr>
            <a:spLocks noChangeArrowheads="1"/>
          </p:cNvSpPr>
          <p:nvPr/>
        </p:nvSpPr>
        <p:spPr bwMode="auto">
          <a:xfrm>
            <a:off x="6920728" y="5456314"/>
            <a:ext cx="168254" cy="166342"/>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accent4"/>
          </a:solidFill>
          <a:ln>
            <a:noFill/>
          </a:ln>
          <a:effectLst/>
        </p:spPr>
        <p:txBody>
          <a:bodyPr wrap="none" anchor="ctr"/>
          <a:lstStyle/>
          <a:p>
            <a:endParaRPr lang="en-US" sz="1141"/>
          </a:p>
        </p:txBody>
      </p:sp>
      <p:sp>
        <p:nvSpPr>
          <p:cNvPr id="8" name="Szövegdoboz 7"/>
          <p:cNvSpPr txBox="1"/>
          <p:nvPr/>
        </p:nvSpPr>
        <p:spPr>
          <a:xfrm>
            <a:off x="622176" y="4491871"/>
            <a:ext cx="2512540" cy="600164"/>
          </a:xfrm>
          <a:prstGeom prst="rect">
            <a:avLst/>
          </a:prstGeom>
          <a:noFill/>
        </p:spPr>
        <p:txBody>
          <a:bodyPr wrap="square" rtlCol="0">
            <a:spAutoFit/>
          </a:bodyPr>
          <a:lstStyle/>
          <a:p>
            <a:r>
              <a:rPr lang="hu-HU" sz="1100" dirty="0" smtClean="0">
                <a:solidFill>
                  <a:schemeClr val="bg2"/>
                </a:solidFill>
                <a:ea typeface="Roboto Light" panose="02000000000000000000" pitchFamily="2" charset="0"/>
              </a:rPr>
              <a:t>biztonsági </a:t>
            </a:r>
            <a:r>
              <a:rPr lang="hu-HU" sz="1100" dirty="0">
                <a:solidFill>
                  <a:schemeClr val="bg2"/>
                </a:solidFill>
                <a:ea typeface="Roboto Light" panose="02000000000000000000" pitchFamily="2" charset="0"/>
              </a:rPr>
              <a:t>kérdésként megkérdezi tőlünk a weboldal kedvenc ételünk </a:t>
            </a:r>
            <a:r>
              <a:rPr lang="hu-HU" sz="1100" dirty="0" smtClean="0">
                <a:solidFill>
                  <a:schemeClr val="bg2"/>
                </a:solidFill>
                <a:ea typeface="Roboto Light" panose="02000000000000000000" pitchFamily="2" charset="0"/>
              </a:rPr>
              <a:t>nevét, amit meg is adunk</a:t>
            </a:r>
            <a:endParaRPr lang="hu-HU" sz="1100" dirty="0">
              <a:solidFill>
                <a:schemeClr val="bg2"/>
              </a:solidFill>
              <a:ea typeface="Roboto Light" panose="02000000000000000000" pitchFamily="2" charset="0"/>
            </a:endParaRPr>
          </a:p>
        </p:txBody>
      </p:sp>
      <p:sp>
        <p:nvSpPr>
          <p:cNvPr id="9" name="Szövegdoboz 8"/>
          <p:cNvSpPr txBox="1"/>
          <p:nvPr/>
        </p:nvSpPr>
        <p:spPr>
          <a:xfrm>
            <a:off x="622176" y="2234420"/>
            <a:ext cx="2622626" cy="769441"/>
          </a:xfrm>
          <a:prstGeom prst="rect">
            <a:avLst/>
          </a:prstGeom>
          <a:noFill/>
        </p:spPr>
        <p:txBody>
          <a:bodyPr wrap="square" rtlCol="0">
            <a:spAutoFit/>
          </a:bodyPr>
          <a:lstStyle/>
          <a:p>
            <a:pPr algn="just"/>
            <a:r>
              <a:rPr lang="hu-HU" sz="1100" dirty="0">
                <a:solidFill>
                  <a:schemeClr val="bg2"/>
                </a:solidFill>
                <a:ea typeface="Roboto Light" panose="02000000000000000000" pitchFamily="2" charset="0"/>
              </a:rPr>
              <a:t>a weboldal regisztrációt kér</a:t>
            </a:r>
          </a:p>
          <a:p>
            <a:pPr algn="just"/>
            <a:r>
              <a:rPr lang="hu-HU" sz="1100" dirty="0">
                <a:solidFill>
                  <a:schemeClr val="bg2"/>
                </a:solidFill>
                <a:ea typeface="Roboto Light" panose="02000000000000000000" pitchFamily="2" charset="0"/>
              </a:rPr>
              <a:t>(ehhez szükséges egy </a:t>
            </a:r>
            <a:r>
              <a:rPr lang="hu-HU" sz="1100" b="1" dirty="0">
                <a:solidFill>
                  <a:schemeClr val="bg2"/>
                </a:solidFill>
                <a:ea typeface="Roboto Light" panose="02000000000000000000" pitchFamily="2" charset="0"/>
              </a:rPr>
              <a:t>e-mail cím</a:t>
            </a:r>
            <a:r>
              <a:rPr lang="hu-HU" sz="1100" dirty="0">
                <a:solidFill>
                  <a:schemeClr val="bg2"/>
                </a:solidFill>
                <a:ea typeface="Roboto Light" panose="02000000000000000000" pitchFamily="2" charset="0"/>
              </a:rPr>
              <a:t>et és </a:t>
            </a:r>
            <a:r>
              <a:rPr lang="hu-HU" sz="1100" b="1" dirty="0">
                <a:solidFill>
                  <a:schemeClr val="bg2"/>
                </a:solidFill>
                <a:ea typeface="Roboto Light" panose="02000000000000000000" pitchFamily="2" charset="0"/>
              </a:rPr>
              <a:t>jelszó</a:t>
            </a:r>
            <a:r>
              <a:rPr lang="hu-HU" sz="1100" dirty="0">
                <a:solidFill>
                  <a:schemeClr val="bg2"/>
                </a:solidFill>
                <a:ea typeface="Roboto Light" panose="02000000000000000000" pitchFamily="2" charset="0"/>
              </a:rPr>
              <a:t>t megadnunk)</a:t>
            </a:r>
          </a:p>
          <a:p>
            <a:endParaRPr lang="hu-HU" sz="1100" dirty="0"/>
          </a:p>
        </p:txBody>
      </p:sp>
      <p:sp>
        <p:nvSpPr>
          <p:cNvPr id="10" name="Szövegdoboz 9"/>
          <p:cNvSpPr txBox="1"/>
          <p:nvPr/>
        </p:nvSpPr>
        <p:spPr>
          <a:xfrm>
            <a:off x="7160625" y="3349478"/>
            <a:ext cx="2584737" cy="1277273"/>
          </a:xfrm>
          <a:prstGeom prst="rect">
            <a:avLst/>
          </a:prstGeom>
          <a:noFill/>
        </p:spPr>
        <p:txBody>
          <a:bodyPr wrap="square" rtlCol="0">
            <a:spAutoFit/>
          </a:bodyPr>
          <a:lstStyle/>
          <a:p>
            <a:pPr algn="just"/>
            <a:r>
              <a:rPr lang="hu-HU" sz="1100" dirty="0">
                <a:solidFill>
                  <a:schemeClr val="bg2"/>
                </a:solidFill>
                <a:ea typeface="Roboto Light" panose="02000000000000000000" pitchFamily="2" charset="0"/>
              </a:rPr>
              <a:t>ha nem sikerül a belépés simán, a levelezési rendszertől jelszó emlékeztetést kér nevünkben, akár az esetleges CAPTCHA biztonsági kép felhasználásával, ha lehet, biztonsági kérdés formát választva?</a:t>
            </a:r>
          </a:p>
          <a:p>
            <a:pPr algn="just"/>
            <a:r>
              <a:rPr lang="hu-HU" sz="1100" dirty="0">
                <a:solidFill>
                  <a:schemeClr val="bg2"/>
                </a:solidFill>
                <a:ea typeface="Roboto Light" panose="02000000000000000000" pitchFamily="2" charset="0"/>
              </a:rPr>
              <a:t>(pl.: Mi a kedvenc ételünk</a:t>
            </a:r>
            <a:r>
              <a:rPr lang="hu-HU" sz="1100" dirty="0" smtClean="0">
                <a:solidFill>
                  <a:schemeClr val="bg2"/>
                </a:solidFill>
                <a:ea typeface="Roboto Light" panose="02000000000000000000" pitchFamily="2" charset="0"/>
              </a:rPr>
              <a:t>?)</a:t>
            </a:r>
            <a:endParaRPr lang="hu-HU" sz="1100" dirty="0"/>
          </a:p>
        </p:txBody>
      </p:sp>
      <p:sp>
        <p:nvSpPr>
          <p:cNvPr id="11" name="Szövegdoboz 10"/>
          <p:cNvSpPr txBox="1"/>
          <p:nvPr/>
        </p:nvSpPr>
        <p:spPr>
          <a:xfrm>
            <a:off x="7160624" y="5008715"/>
            <a:ext cx="2584737" cy="430887"/>
          </a:xfrm>
          <a:prstGeom prst="rect">
            <a:avLst/>
          </a:prstGeom>
          <a:noFill/>
        </p:spPr>
        <p:txBody>
          <a:bodyPr wrap="square" rtlCol="0">
            <a:spAutoFit/>
          </a:bodyPr>
          <a:lstStyle/>
          <a:p>
            <a:r>
              <a:rPr lang="hu-HU" sz="1100" dirty="0">
                <a:solidFill>
                  <a:schemeClr val="bg2"/>
                </a:solidFill>
                <a:ea typeface="Roboto Light" panose="02000000000000000000" pitchFamily="2" charset="0"/>
              </a:rPr>
              <a:t>a válasz birtokában új jelszót kap a levelezési </a:t>
            </a:r>
            <a:r>
              <a:rPr lang="hu-HU" sz="1100" dirty="0" smtClean="0">
                <a:solidFill>
                  <a:schemeClr val="bg2"/>
                </a:solidFill>
                <a:ea typeface="Roboto Light" panose="02000000000000000000" pitchFamily="2" charset="0"/>
              </a:rPr>
              <a:t>rendszerünkben</a:t>
            </a:r>
            <a:endParaRPr lang="hu-HU" sz="1100" dirty="0"/>
          </a:p>
        </p:txBody>
      </p:sp>
      <p:sp>
        <p:nvSpPr>
          <p:cNvPr id="12" name="Szövegdoboz 11"/>
          <p:cNvSpPr txBox="1"/>
          <p:nvPr/>
        </p:nvSpPr>
        <p:spPr>
          <a:xfrm>
            <a:off x="7160625" y="5453428"/>
            <a:ext cx="2584735" cy="938719"/>
          </a:xfrm>
          <a:prstGeom prst="rect">
            <a:avLst/>
          </a:prstGeom>
          <a:noFill/>
        </p:spPr>
        <p:txBody>
          <a:bodyPr wrap="square" rtlCol="0">
            <a:spAutoFit/>
          </a:bodyPr>
          <a:lstStyle/>
          <a:p>
            <a:r>
              <a:rPr lang="hu-HU" sz="1100" dirty="0">
                <a:solidFill>
                  <a:schemeClr val="bg2"/>
                </a:solidFill>
                <a:ea typeface="Roboto Light" panose="02000000000000000000" pitchFamily="2" charset="0"/>
              </a:rPr>
              <a:t>a címtárban szereplő, vagy a rendszeres levelezésben érintett címekre a nevünkben vírusos file-t, adathalász levelet, vagy „csak” SPAM leveleket küldhet a </a:t>
            </a:r>
            <a:r>
              <a:rPr lang="hu-HU" sz="1100" dirty="0" smtClean="0">
                <a:solidFill>
                  <a:schemeClr val="bg2"/>
                </a:solidFill>
                <a:ea typeface="Roboto Light" panose="02000000000000000000" pitchFamily="2" charset="0"/>
              </a:rPr>
              <a:t>bűnöző</a:t>
            </a:r>
            <a:endParaRPr lang="hu-HU" sz="1100" dirty="0"/>
          </a:p>
        </p:txBody>
      </p:sp>
    </p:spTree>
    <p:extLst>
      <p:ext uri="{BB962C8B-B14F-4D97-AF65-F5344CB8AC3E}">
        <p14:creationId xmlns:p14="http://schemas.microsoft.com/office/powerpoint/2010/main" val="178389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4" grpId="0" animBg="1"/>
      <p:bldP spid="45" grpId="0"/>
      <p:bldP spid="46" grpId="0" animBg="1"/>
      <p:bldP spid="2" grpId="0"/>
      <p:bldP spid="19" grpId="0" animBg="1"/>
      <p:bldP spid="20" grpId="0" animBg="1"/>
      <p:bldP spid="21" grpId="0" animBg="1"/>
      <p:bldP spid="22" grpId="0" animBg="1"/>
      <p:bldP spid="23" grpId="0" animBg="1"/>
      <p:bldP spid="25" grpId="0" animBg="1"/>
      <p:bldP spid="26" grpId="0" animBg="1"/>
      <p:bldP spid="27" grpId="0" animBg="1"/>
      <p:bldP spid="28" grpId="0" animBg="1"/>
      <p:bldP spid="31" grpId="0" animBg="1"/>
      <p:bldP spid="32" grpId="0" animBg="1"/>
      <p:bldP spid="34" grpId="0" animBg="1"/>
      <p:bldP spid="8" grpId="0"/>
      <p:bldP spid="9" grpId="0"/>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ép 2"/>
          <p:cNvPicPr>
            <a:picLocks noChangeAspect="1"/>
          </p:cNvPicPr>
          <p:nvPr/>
        </p:nvPicPr>
        <p:blipFill>
          <a:blip r:embed="rId2"/>
          <a:stretch>
            <a:fillRect/>
          </a:stretch>
        </p:blipFill>
        <p:spPr>
          <a:xfrm>
            <a:off x="-934868" y="0"/>
            <a:ext cx="11768287" cy="6858000"/>
          </a:xfrm>
          <a:prstGeom prst="rect">
            <a:avLst/>
          </a:prstGeom>
        </p:spPr>
      </p:pic>
      <p:sp>
        <p:nvSpPr>
          <p:cNvPr id="19" name="Прямоугольник 18"/>
          <p:cNvSpPr/>
          <p:nvPr/>
        </p:nvSpPr>
        <p:spPr>
          <a:xfrm>
            <a:off x="777984" y="2475876"/>
            <a:ext cx="3283270" cy="2664535"/>
          </a:xfrm>
          <a:prstGeom prst="rect">
            <a:avLst/>
          </a:prstGeom>
          <a:solidFill>
            <a:schemeClr val="accent1">
              <a:lumMod val="75000"/>
              <a:alpha val="7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20" name="TextBox 19"/>
          <p:cNvSpPr txBox="1"/>
          <p:nvPr/>
        </p:nvSpPr>
        <p:spPr>
          <a:xfrm>
            <a:off x="861501" y="2588507"/>
            <a:ext cx="3109137" cy="523220"/>
          </a:xfrm>
          <a:prstGeom prst="rect">
            <a:avLst/>
          </a:prstGeom>
          <a:noFill/>
        </p:spPr>
        <p:txBody>
          <a:bodyPr wrap="square" rtlCol="0">
            <a:spAutoFit/>
          </a:bodyPr>
          <a:lstStyle/>
          <a:p>
            <a:r>
              <a:rPr lang="hu-HU" sz="2800" dirty="0" err="1" smtClean="0">
                <a:solidFill>
                  <a:schemeClr val="bg1"/>
                </a:solidFill>
                <a:ea typeface="Roboto Light" panose="02000000000000000000" pitchFamily="2" charset="0"/>
              </a:rPr>
              <a:t>Badoo</a:t>
            </a:r>
            <a:r>
              <a:rPr lang="hu-HU" sz="2800" dirty="0" smtClean="0">
                <a:solidFill>
                  <a:schemeClr val="bg1"/>
                </a:solidFill>
                <a:ea typeface="Roboto Light" panose="02000000000000000000" pitchFamily="2" charset="0"/>
              </a:rPr>
              <a:t> – </a:t>
            </a:r>
            <a:r>
              <a:rPr lang="hu-HU" sz="2800" dirty="0" err="1" smtClean="0">
                <a:solidFill>
                  <a:schemeClr val="bg1"/>
                </a:solidFill>
                <a:ea typeface="Roboto Light" panose="02000000000000000000" pitchFamily="2" charset="0"/>
              </a:rPr>
              <a:t>gov.hu</a:t>
            </a:r>
            <a:endParaRPr lang="ru-RU" sz="2800" dirty="0">
              <a:solidFill>
                <a:schemeClr val="bg1"/>
              </a:solidFill>
              <a:ea typeface="Roboto Light" panose="02000000000000000000" pitchFamily="2" charset="0"/>
            </a:endParaRPr>
          </a:p>
        </p:txBody>
      </p:sp>
      <p:sp>
        <p:nvSpPr>
          <p:cNvPr id="21" name="TextBox 20"/>
          <p:cNvSpPr txBox="1"/>
          <p:nvPr/>
        </p:nvSpPr>
        <p:spPr>
          <a:xfrm>
            <a:off x="960355" y="3224357"/>
            <a:ext cx="2894953" cy="1754326"/>
          </a:xfrm>
          <a:prstGeom prst="rect">
            <a:avLst/>
          </a:prstGeom>
          <a:noFill/>
        </p:spPr>
        <p:txBody>
          <a:bodyPr wrap="square" rtlCol="0">
            <a:spAutoFit/>
          </a:bodyPr>
          <a:lstStyle/>
          <a:p>
            <a:pPr algn="just"/>
            <a:r>
              <a:rPr lang="hu-HU" sz="1800" dirty="0" smtClean="0">
                <a:solidFill>
                  <a:schemeClr val="bg1"/>
                </a:solidFill>
                <a:ea typeface="Roboto Light" panose="02000000000000000000" pitchFamily="2" charset="0"/>
              </a:rPr>
              <a:t>675 db </a:t>
            </a:r>
            <a:r>
              <a:rPr lang="hu-HU" sz="1800" dirty="0" err="1" smtClean="0">
                <a:solidFill>
                  <a:schemeClr val="bg1"/>
                </a:solidFill>
                <a:ea typeface="Roboto Light" panose="02000000000000000000" pitchFamily="2" charset="0"/>
              </a:rPr>
              <a:t>gov.hu</a:t>
            </a:r>
            <a:r>
              <a:rPr lang="hu-HU" sz="1800" dirty="0" smtClean="0">
                <a:solidFill>
                  <a:schemeClr val="bg1"/>
                </a:solidFill>
                <a:ea typeface="Roboto Light" panose="02000000000000000000" pitchFamily="2" charset="0"/>
              </a:rPr>
              <a:t> végződésű e-mail cím, név, születési dátum és kódolt jelszó került ki az internetre a </a:t>
            </a:r>
            <a:r>
              <a:rPr lang="hu-HU" sz="1800" dirty="0" err="1" smtClean="0">
                <a:solidFill>
                  <a:schemeClr val="bg1"/>
                </a:solidFill>
                <a:ea typeface="Roboto Light" panose="02000000000000000000" pitchFamily="2" charset="0"/>
              </a:rPr>
              <a:t>Badoo</a:t>
            </a:r>
            <a:r>
              <a:rPr lang="hu-HU" sz="1800" dirty="0" smtClean="0">
                <a:solidFill>
                  <a:schemeClr val="bg1"/>
                </a:solidFill>
                <a:ea typeface="Roboto Light" panose="02000000000000000000" pitchFamily="2" charset="0"/>
              </a:rPr>
              <a:t> adatszivárogtatása során</a:t>
            </a:r>
            <a:endParaRPr lang="ru-RU" sz="1800" dirty="0">
              <a:solidFill>
                <a:schemeClr val="bg1"/>
              </a:solidFill>
              <a:ea typeface="Roboto Light" panose="02000000000000000000" pitchFamily="2" charset="0"/>
            </a:endParaRPr>
          </a:p>
        </p:txBody>
      </p:sp>
    </p:spTree>
    <p:extLst>
      <p:ext uri="{BB962C8B-B14F-4D97-AF65-F5344CB8AC3E}">
        <p14:creationId xmlns:p14="http://schemas.microsoft.com/office/powerpoint/2010/main" val="3383694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style.rotation</p:attrName>
                                        </p:attrNameLst>
                                      </p:cBhvr>
                                      <p:tavLst>
                                        <p:tav tm="0">
                                          <p:val>
                                            <p:fltVal val="90"/>
                                          </p:val>
                                        </p:tav>
                                        <p:tav tm="100000">
                                          <p:val>
                                            <p:fltVal val="0"/>
                                          </p:val>
                                        </p:tav>
                                      </p:tavLst>
                                    </p:anim>
                                    <p:animEffect transition="in" filter="fade">
                                      <p:cBhvr>
                                        <p:cTn id="10" dur="1000"/>
                                        <p:tgtEl>
                                          <p:spTgt spid="2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1000" fill="hold"/>
                                        <p:tgtEl>
                                          <p:spTgt spid="19"/>
                                        </p:tgtEl>
                                        <p:attrNameLst>
                                          <p:attrName>ppt_w</p:attrName>
                                        </p:attrNameLst>
                                      </p:cBhvr>
                                      <p:tavLst>
                                        <p:tav tm="0">
                                          <p:val>
                                            <p:fltVal val="0"/>
                                          </p:val>
                                        </p:tav>
                                        <p:tav tm="100000">
                                          <p:val>
                                            <p:strVal val="#ppt_w"/>
                                          </p:val>
                                        </p:tav>
                                      </p:tavLst>
                                    </p:anim>
                                    <p:anim calcmode="lin" valueType="num">
                                      <p:cBhvr>
                                        <p:cTn id="14" dur="1000" fill="hold"/>
                                        <p:tgtEl>
                                          <p:spTgt spid="19"/>
                                        </p:tgtEl>
                                        <p:attrNameLst>
                                          <p:attrName>ppt_h</p:attrName>
                                        </p:attrNameLst>
                                      </p:cBhvr>
                                      <p:tavLst>
                                        <p:tav tm="0">
                                          <p:val>
                                            <p:fltVal val="0"/>
                                          </p:val>
                                        </p:tav>
                                        <p:tav tm="100000">
                                          <p:val>
                                            <p:strVal val="#ppt_h"/>
                                          </p:val>
                                        </p:tav>
                                      </p:tavLst>
                                    </p:anim>
                                    <p:anim calcmode="lin" valueType="num">
                                      <p:cBhvr>
                                        <p:cTn id="15" dur="1000" fill="hold"/>
                                        <p:tgtEl>
                                          <p:spTgt spid="19"/>
                                        </p:tgtEl>
                                        <p:attrNameLst>
                                          <p:attrName>style.rotation</p:attrName>
                                        </p:attrNameLst>
                                      </p:cBhvr>
                                      <p:tavLst>
                                        <p:tav tm="0">
                                          <p:val>
                                            <p:fltVal val="90"/>
                                          </p:val>
                                        </p:tav>
                                        <p:tav tm="100000">
                                          <p:val>
                                            <p:fltVal val="0"/>
                                          </p:val>
                                        </p:tav>
                                      </p:tavLst>
                                    </p:anim>
                                    <p:animEffect transition="in" filter="fade">
                                      <p:cBhvr>
                                        <p:cTn id="16" dur="1000"/>
                                        <p:tgtEl>
                                          <p:spTgt spid="19"/>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1000" fill="hold"/>
                                        <p:tgtEl>
                                          <p:spTgt spid="21"/>
                                        </p:tgtEl>
                                        <p:attrNameLst>
                                          <p:attrName>ppt_w</p:attrName>
                                        </p:attrNameLst>
                                      </p:cBhvr>
                                      <p:tavLst>
                                        <p:tav tm="0">
                                          <p:val>
                                            <p:fltVal val="0"/>
                                          </p:val>
                                        </p:tav>
                                        <p:tav tm="100000">
                                          <p:val>
                                            <p:strVal val="#ppt_w"/>
                                          </p:val>
                                        </p:tav>
                                      </p:tavLst>
                                    </p:anim>
                                    <p:anim calcmode="lin" valueType="num">
                                      <p:cBhvr>
                                        <p:cTn id="20" dur="1000" fill="hold"/>
                                        <p:tgtEl>
                                          <p:spTgt spid="21"/>
                                        </p:tgtEl>
                                        <p:attrNameLst>
                                          <p:attrName>ppt_h</p:attrName>
                                        </p:attrNameLst>
                                      </p:cBhvr>
                                      <p:tavLst>
                                        <p:tav tm="0">
                                          <p:val>
                                            <p:fltVal val="0"/>
                                          </p:val>
                                        </p:tav>
                                        <p:tav tm="100000">
                                          <p:val>
                                            <p:strVal val="#ppt_h"/>
                                          </p:val>
                                        </p:tav>
                                      </p:tavLst>
                                    </p:anim>
                                    <p:anim calcmode="lin" valueType="num">
                                      <p:cBhvr>
                                        <p:cTn id="21" dur="1000" fill="hold"/>
                                        <p:tgtEl>
                                          <p:spTgt spid="21"/>
                                        </p:tgtEl>
                                        <p:attrNameLst>
                                          <p:attrName>style.rotation</p:attrName>
                                        </p:attrNameLst>
                                      </p:cBhvr>
                                      <p:tavLst>
                                        <p:tav tm="0">
                                          <p:val>
                                            <p:fltVal val="90"/>
                                          </p:val>
                                        </p:tav>
                                        <p:tav tm="100000">
                                          <p:val>
                                            <p:fltVal val="0"/>
                                          </p:val>
                                        </p:tav>
                                      </p:tavLst>
                                    </p:anim>
                                    <p:animEffect transition="in" filter="fade">
                                      <p:cBhvr>
                                        <p:cTn id="22"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a:stretch>
            <a:fillRect/>
          </a:stretch>
        </p:blipFill>
        <p:spPr>
          <a:xfrm>
            <a:off x="-811179" y="0"/>
            <a:ext cx="11528358" cy="6858000"/>
          </a:xfrm>
          <a:prstGeom prst="rect">
            <a:avLst/>
          </a:prstGeom>
        </p:spPr>
      </p:pic>
      <p:sp>
        <p:nvSpPr>
          <p:cNvPr id="19" name="Прямоугольник 18"/>
          <p:cNvSpPr/>
          <p:nvPr/>
        </p:nvSpPr>
        <p:spPr>
          <a:xfrm>
            <a:off x="4872190" y="1124870"/>
            <a:ext cx="3283270" cy="2664535"/>
          </a:xfrm>
          <a:prstGeom prst="rect">
            <a:avLst/>
          </a:prstGeom>
          <a:solidFill>
            <a:schemeClr val="accent2">
              <a:lumMod val="50000"/>
              <a:alpha val="7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20" name="TextBox 19"/>
          <p:cNvSpPr txBox="1"/>
          <p:nvPr/>
        </p:nvSpPr>
        <p:spPr>
          <a:xfrm>
            <a:off x="4955707" y="1237501"/>
            <a:ext cx="3109137" cy="523220"/>
          </a:xfrm>
          <a:prstGeom prst="rect">
            <a:avLst/>
          </a:prstGeom>
          <a:noFill/>
        </p:spPr>
        <p:txBody>
          <a:bodyPr wrap="square" rtlCol="0">
            <a:spAutoFit/>
          </a:bodyPr>
          <a:lstStyle/>
          <a:p>
            <a:r>
              <a:rPr lang="hu-HU" sz="2800" dirty="0" err="1" smtClean="0">
                <a:solidFill>
                  <a:schemeClr val="bg1"/>
                </a:solidFill>
                <a:ea typeface="Roboto Light" panose="02000000000000000000" pitchFamily="2" charset="0"/>
              </a:rPr>
              <a:t>LinkedIn</a:t>
            </a:r>
            <a:r>
              <a:rPr lang="hu-HU" sz="2800" dirty="0" smtClean="0">
                <a:solidFill>
                  <a:schemeClr val="bg1"/>
                </a:solidFill>
                <a:ea typeface="Roboto Light" panose="02000000000000000000" pitchFamily="2" charset="0"/>
              </a:rPr>
              <a:t> – </a:t>
            </a:r>
            <a:r>
              <a:rPr lang="hu-HU" sz="2800" dirty="0" err="1" smtClean="0">
                <a:solidFill>
                  <a:schemeClr val="bg1"/>
                </a:solidFill>
                <a:ea typeface="Roboto Light" panose="02000000000000000000" pitchFamily="2" charset="0"/>
              </a:rPr>
              <a:t>gov.hu</a:t>
            </a:r>
            <a:endParaRPr lang="ru-RU" sz="2800" dirty="0">
              <a:solidFill>
                <a:schemeClr val="bg1"/>
              </a:solidFill>
              <a:ea typeface="Roboto Light" panose="02000000000000000000" pitchFamily="2" charset="0"/>
            </a:endParaRPr>
          </a:p>
        </p:txBody>
      </p:sp>
      <p:sp>
        <p:nvSpPr>
          <p:cNvPr id="21" name="TextBox 20"/>
          <p:cNvSpPr txBox="1"/>
          <p:nvPr/>
        </p:nvSpPr>
        <p:spPr>
          <a:xfrm>
            <a:off x="5054561" y="1873351"/>
            <a:ext cx="2894953" cy="1477328"/>
          </a:xfrm>
          <a:prstGeom prst="rect">
            <a:avLst/>
          </a:prstGeom>
          <a:noFill/>
        </p:spPr>
        <p:txBody>
          <a:bodyPr wrap="square" rtlCol="0">
            <a:spAutoFit/>
          </a:bodyPr>
          <a:lstStyle/>
          <a:p>
            <a:pPr algn="just"/>
            <a:r>
              <a:rPr lang="hu-HU" sz="1800" dirty="0" smtClean="0">
                <a:solidFill>
                  <a:schemeClr val="bg1"/>
                </a:solidFill>
                <a:ea typeface="Roboto Light" panose="02000000000000000000" pitchFamily="2" charset="0"/>
              </a:rPr>
              <a:t>246 db </a:t>
            </a:r>
            <a:r>
              <a:rPr lang="hu-HU" sz="1800" dirty="0" err="1" smtClean="0">
                <a:solidFill>
                  <a:schemeClr val="bg1"/>
                </a:solidFill>
                <a:ea typeface="Roboto Light" panose="02000000000000000000" pitchFamily="2" charset="0"/>
              </a:rPr>
              <a:t>gov.hu</a:t>
            </a:r>
            <a:r>
              <a:rPr lang="hu-HU" sz="1800" dirty="0" smtClean="0">
                <a:solidFill>
                  <a:schemeClr val="bg1"/>
                </a:solidFill>
                <a:ea typeface="Roboto Light" panose="02000000000000000000" pitchFamily="2" charset="0"/>
              </a:rPr>
              <a:t> végződésű e-mail cím és kódolt jelszó került ki az internetre a </a:t>
            </a:r>
            <a:r>
              <a:rPr lang="hu-HU" sz="1800" dirty="0" err="1" smtClean="0">
                <a:solidFill>
                  <a:schemeClr val="bg1"/>
                </a:solidFill>
                <a:ea typeface="Roboto Light" panose="02000000000000000000" pitchFamily="2" charset="0"/>
              </a:rPr>
              <a:t>LinkedIn</a:t>
            </a:r>
            <a:r>
              <a:rPr lang="hu-HU" sz="1800" dirty="0" smtClean="0">
                <a:solidFill>
                  <a:schemeClr val="bg1"/>
                </a:solidFill>
                <a:ea typeface="Roboto Light" panose="02000000000000000000" pitchFamily="2" charset="0"/>
              </a:rPr>
              <a:t> adatszivárogtatása során</a:t>
            </a:r>
            <a:endParaRPr lang="ru-RU" sz="1800" dirty="0">
              <a:solidFill>
                <a:schemeClr val="bg1"/>
              </a:solidFill>
              <a:ea typeface="Roboto Light" panose="02000000000000000000" pitchFamily="2" charset="0"/>
            </a:endParaRPr>
          </a:p>
        </p:txBody>
      </p:sp>
    </p:spTree>
    <p:extLst>
      <p:ext uri="{BB962C8B-B14F-4D97-AF65-F5344CB8AC3E}">
        <p14:creationId xmlns:p14="http://schemas.microsoft.com/office/powerpoint/2010/main" val="399407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1000"/>
                                        <p:tgtEl>
                                          <p:spTgt spid="1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randombar(horizontal)">
                                      <p:cBhvr>
                                        <p:cTn id="10" dur="1000"/>
                                        <p:tgtEl>
                                          <p:spTgt spid="2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randombar(horizontal)">
                                      <p:cBhvr>
                                        <p:cTn id="13"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spect="1" noChangeArrowheads="1" noTextEdit="1"/>
          </p:cNvSpPr>
          <p:nvPr/>
        </p:nvSpPr>
        <p:spPr bwMode="auto">
          <a:xfrm>
            <a:off x="-1143000" y="2"/>
            <a:ext cx="11049000" cy="6854825"/>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8" name="Freeform 6"/>
          <p:cNvSpPr>
            <a:spLocks/>
          </p:cNvSpPr>
          <p:nvPr/>
        </p:nvSpPr>
        <p:spPr bwMode="auto">
          <a:xfrm>
            <a:off x="-1143000" y="-84138"/>
            <a:ext cx="3087688" cy="6942138"/>
          </a:xfrm>
          <a:custGeom>
            <a:avLst/>
            <a:gdLst>
              <a:gd name="T0" fmla="*/ 0 w 1945"/>
              <a:gd name="T1" fmla="*/ 0 h 4373"/>
              <a:gd name="T2" fmla="*/ 1945 w 1945"/>
              <a:gd name="T3" fmla="*/ 0 h 4373"/>
              <a:gd name="T4" fmla="*/ 727 w 1945"/>
              <a:gd name="T5" fmla="*/ 4373 h 4373"/>
              <a:gd name="T6" fmla="*/ 0 w 1945"/>
              <a:gd name="T7" fmla="*/ 4373 h 4373"/>
              <a:gd name="T8" fmla="*/ 0 w 1945"/>
              <a:gd name="T9" fmla="*/ 0 h 4373"/>
            </a:gdLst>
            <a:ahLst/>
            <a:cxnLst>
              <a:cxn ang="0">
                <a:pos x="T0" y="T1"/>
              </a:cxn>
              <a:cxn ang="0">
                <a:pos x="T2" y="T3"/>
              </a:cxn>
              <a:cxn ang="0">
                <a:pos x="T4" y="T5"/>
              </a:cxn>
              <a:cxn ang="0">
                <a:pos x="T6" y="T7"/>
              </a:cxn>
              <a:cxn ang="0">
                <a:pos x="T8" y="T9"/>
              </a:cxn>
            </a:cxnLst>
            <a:rect l="0" t="0" r="r" b="b"/>
            <a:pathLst>
              <a:path w="1945" h="4373">
                <a:moveTo>
                  <a:pt x="0" y="0"/>
                </a:moveTo>
                <a:lnTo>
                  <a:pt x="1945" y="0"/>
                </a:lnTo>
                <a:lnTo>
                  <a:pt x="727" y="4373"/>
                </a:lnTo>
                <a:lnTo>
                  <a:pt x="0" y="4373"/>
                </a:lnTo>
                <a:lnTo>
                  <a:pt x="0" y="0"/>
                </a:lnTo>
                <a:close/>
              </a:path>
            </a:pathLst>
          </a:custGeom>
          <a:solidFill>
            <a:schemeClr val="accent3"/>
          </a:solidFill>
          <a:ln w="0">
            <a:noFill/>
            <a:prstDash val="solid"/>
            <a:round/>
            <a:headEnd/>
            <a:tailEnd/>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0" name="Freeform 7"/>
          <p:cNvSpPr>
            <a:spLocks/>
          </p:cNvSpPr>
          <p:nvPr/>
        </p:nvSpPr>
        <p:spPr bwMode="auto">
          <a:xfrm>
            <a:off x="-1143000" y="-84138"/>
            <a:ext cx="2838450" cy="6942138"/>
          </a:xfrm>
          <a:custGeom>
            <a:avLst/>
            <a:gdLst>
              <a:gd name="T0" fmla="*/ 0 w 1788"/>
              <a:gd name="T1" fmla="*/ 0 h 4373"/>
              <a:gd name="T2" fmla="*/ 1788 w 1788"/>
              <a:gd name="T3" fmla="*/ 0 h 4373"/>
              <a:gd name="T4" fmla="*/ 559 w 1788"/>
              <a:gd name="T5" fmla="*/ 4373 h 4373"/>
              <a:gd name="T6" fmla="*/ 0 w 1788"/>
              <a:gd name="T7" fmla="*/ 4373 h 4373"/>
              <a:gd name="T8" fmla="*/ 0 w 1788"/>
              <a:gd name="T9" fmla="*/ 0 h 4373"/>
            </a:gdLst>
            <a:ahLst/>
            <a:cxnLst>
              <a:cxn ang="0">
                <a:pos x="T0" y="T1"/>
              </a:cxn>
              <a:cxn ang="0">
                <a:pos x="T2" y="T3"/>
              </a:cxn>
              <a:cxn ang="0">
                <a:pos x="T4" y="T5"/>
              </a:cxn>
              <a:cxn ang="0">
                <a:pos x="T6" y="T7"/>
              </a:cxn>
              <a:cxn ang="0">
                <a:pos x="T8" y="T9"/>
              </a:cxn>
            </a:cxnLst>
            <a:rect l="0" t="0" r="r" b="b"/>
            <a:pathLst>
              <a:path w="1788" h="4373">
                <a:moveTo>
                  <a:pt x="0" y="0"/>
                </a:moveTo>
                <a:lnTo>
                  <a:pt x="1788" y="0"/>
                </a:lnTo>
                <a:lnTo>
                  <a:pt x="559" y="4373"/>
                </a:lnTo>
                <a:lnTo>
                  <a:pt x="0" y="4373"/>
                </a:lnTo>
                <a:lnTo>
                  <a:pt x="0" y="0"/>
                </a:lnTo>
                <a:close/>
              </a:path>
            </a:pathLst>
          </a:custGeom>
          <a:solidFill>
            <a:schemeClr val="accent2"/>
          </a:solidFill>
          <a:ln w="0">
            <a:noFill/>
            <a:prstDash val="solid"/>
            <a:round/>
            <a:headEnd/>
            <a:tailEnd/>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2" name="Freeform 8"/>
          <p:cNvSpPr>
            <a:spLocks/>
          </p:cNvSpPr>
          <p:nvPr/>
        </p:nvSpPr>
        <p:spPr bwMode="auto">
          <a:xfrm>
            <a:off x="-600075" y="-26988"/>
            <a:ext cx="5419725" cy="6884988"/>
          </a:xfrm>
          <a:custGeom>
            <a:avLst/>
            <a:gdLst>
              <a:gd name="T0" fmla="*/ 3250 w 3414"/>
              <a:gd name="T1" fmla="*/ 808 h 4337"/>
              <a:gd name="T2" fmla="*/ 1587 w 3414"/>
              <a:gd name="T3" fmla="*/ 1463 h 4337"/>
              <a:gd name="T4" fmla="*/ 1689 w 3414"/>
              <a:gd name="T5" fmla="*/ 1458 h 4337"/>
              <a:gd name="T6" fmla="*/ 1882 w 3414"/>
              <a:gd name="T7" fmla="*/ 1463 h 4337"/>
              <a:gd name="T8" fmla="*/ 2131 w 3414"/>
              <a:gd name="T9" fmla="*/ 1504 h 4337"/>
              <a:gd name="T10" fmla="*/ 2380 w 3414"/>
              <a:gd name="T11" fmla="*/ 1587 h 4337"/>
              <a:gd name="T12" fmla="*/ 2613 w 3414"/>
              <a:gd name="T13" fmla="*/ 1720 h 4337"/>
              <a:gd name="T14" fmla="*/ 2797 w 3414"/>
              <a:gd name="T15" fmla="*/ 1883 h 4337"/>
              <a:gd name="T16" fmla="*/ 2938 w 3414"/>
              <a:gd name="T17" fmla="*/ 2084 h 4337"/>
              <a:gd name="T18" fmla="*/ 3032 w 3414"/>
              <a:gd name="T19" fmla="*/ 2319 h 4337"/>
              <a:gd name="T20" fmla="*/ 3076 w 3414"/>
              <a:gd name="T21" fmla="*/ 2580 h 4337"/>
              <a:gd name="T22" fmla="*/ 3066 w 3414"/>
              <a:gd name="T23" fmla="*/ 2892 h 4337"/>
              <a:gd name="T24" fmla="*/ 2997 w 3414"/>
              <a:gd name="T25" fmla="*/ 3196 h 4337"/>
              <a:gd name="T26" fmla="*/ 2876 w 3414"/>
              <a:gd name="T27" fmla="*/ 3465 h 4337"/>
              <a:gd name="T28" fmla="*/ 2706 w 3414"/>
              <a:gd name="T29" fmla="*/ 3701 h 4337"/>
              <a:gd name="T30" fmla="*/ 2495 w 3414"/>
              <a:gd name="T31" fmla="*/ 3902 h 4337"/>
              <a:gd name="T32" fmla="*/ 2248 w 3414"/>
              <a:gd name="T33" fmla="*/ 4066 h 4337"/>
              <a:gd name="T34" fmla="*/ 1969 w 3414"/>
              <a:gd name="T35" fmla="*/ 4193 h 4337"/>
              <a:gd name="T36" fmla="*/ 1663 w 3414"/>
              <a:gd name="T37" fmla="*/ 4280 h 4337"/>
              <a:gd name="T38" fmla="*/ 1336 w 3414"/>
              <a:gd name="T39" fmla="*/ 4327 h 4337"/>
              <a:gd name="T40" fmla="*/ 982 w 3414"/>
              <a:gd name="T41" fmla="*/ 4334 h 4337"/>
              <a:gd name="T42" fmla="*/ 629 w 3414"/>
              <a:gd name="T43" fmla="*/ 4301 h 4337"/>
              <a:gd name="T44" fmla="*/ 332 w 3414"/>
              <a:gd name="T45" fmla="*/ 4237 h 4337"/>
              <a:gd name="T46" fmla="*/ 105 w 3414"/>
              <a:gd name="T47" fmla="*/ 4152 h 4337"/>
              <a:gd name="T48" fmla="*/ 243 w 3414"/>
              <a:gd name="T49" fmla="*/ 3333 h 4337"/>
              <a:gd name="T50" fmla="*/ 440 w 3414"/>
              <a:gd name="T51" fmla="*/ 3425 h 4337"/>
              <a:gd name="T52" fmla="*/ 706 w 3414"/>
              <a:gd name="T53" fmla="*/ 3500 h 4337"/>
              <a:gd name="T54" fmla="*/ 1015 w 3414"/>
              <a:gd name="T55" fmla="*/ 3540 h 4337"/>
              <a:gd name="T56" fmla="*/ 1263 w 3414"/>
              <a:gd name="T57" fmla="*/ 3536 h 4337"/>
              <a:gd name="T58" fmla="*/ 1471 w 3414"/>
              <a:gd name="T59" fmla="*/ 3497 h 4337"/>
              <a:gd name="T60" fmla="*/ 1666 w 3414"/>
              <a:gd name="T61" fmla="*/ 3426 h 4337"/>
              <a:gd name="T62" fmla="*/ 1837 w 3414"/>
              <a:gd name="T63" fmla="*/ 3324 h 4337"/>
              <a:gd name="T64" fmla="*/ 1973 w 3414"/>
              <a:gd name="T65" fmla="*/ 3190 h 4337"/>
              <a:gd name="T66" fmla="*/ 2062 w 3414"/>
              <a:gd name="T67" fmla="*/ 3027 h 4337"/>
              <a:gd name="T68" fmla="*/ 2095 w 3414"/>
              <a:gd name="T69" fmla="*/ 2835 h 4337"/>
              <a:gd name="T70" fmla="*/ 2080 w 3414"/>
              <a:gd name="T71" fmla="*/ 2685 h 4337"/>
              <a:gd name="T72" fmla="*/ 2035 w 3414"/>
              <a:gd name="T73" fmla="*/ 2550 h 4337"/>
              <a:gd name="T74" fmla="*/ 1952 w 3414"/>
              <a:gd name="T75" fmla="*/ 2432 h 4337"/>
              <a:gd name="T76" fmla="*/ 1827 w 3414"/>
              <a:gd name="T77" fmla="*/ 2334 h 4337"/>
              <a:gd name="T78" fmla="*/ 1655 w 3414"/>
              <a:gd name="T79" fmla="*/ 2258 h 4337"/>
              <a:gd name="T80" fmla="*/ 1430 w 3414"/>
              <a:gd name="T81" fmla="*/ 2205 h 4337"/>
              <a:gd name="T82" fmla="*/ 1146 w 3414"/>
              <a:gd name="T83" fmla="*/ 2181 h 4337"/>
              <a:gd name="T84" fmla="*/ 1591 w 3414"/>
              <a:gd name="T85" fmla="*/ 0 h 4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14" h="4337">
                <a:moveTo>
                  <a:pt x="1591" y="0"/>
                </a:moveTo>
                <a:lnTo>
                  <a:pt x="3414" y="0"/>
                </a:lnTo>
                <a:lnTo>
                  <a:pt x="3250" y="808"/>
                </a:lnTo>
                <a:lnTo>
                  <a:pt x="1746" y="808"/>
                </a:lnTo>
                <a:lnTo>
                  <a:pt x="1549" y="1470"/>
                </a:lnTo>
                <a:lnTo>
                  <a:pt x="1587" y="1463"/>
                </a:lnTo>
                <a:lnTo>
                  <a:pt x="1621" y="1461"/>
                </a:lnTo>
                <a:lnTo>
                  <a:pt x="1655" y="1458"/>
                </a:lnTo>
                <a:lnTo>
                  <a:pt x="1689" y="1458"/>
                </a:lnTo>
                <a:lnTo>
                  <a:pt x="1727" y="1457"/>
                </a:lnTo>
                <a:lnTo>
                  <a:pt x="1803" y="1459"/>
                </a:lnTo>
                <a:lnTo>
                  <a:pt x="1882" y="1463"/>
                </a:lnTo>
                <a:lnTo>
                  <a:pt x="1964" y="1473"/>
                </a:lnTo>
                <a:lnTo>
                  <a:pt x="2046" y="1487"/>
                </a:lnTo>
                <a:lnTo>
                  <a:pt x="2131" y="1504"/>
                </a:lnTo>
                <a:lnTo>
                  <a:pt x="2215" y="1526"/>
                </a:lnTo>
                <a:lnTo>
                  <a:pt x="2298" y="1554"/>
                </a:lnTo>
                <a:lnTo>
                  <a:pt x="2380" y="1587"/>
                </a:lnTo>
                <a:lnTo>
                  <a:pt x="2460" y="1624"/>
                </a:lnTo>
                <a:lnTo>
                  <a:pt x="2538" y="1669"/>
                </a:lnTo>
                <a:lnTo>
                  <a:pt x="2613" y="1720"/>
                </a:lnTo>
                <a:lnTo>
                  <a:pt x="2679" y="1769"/>
                </a:lnTo>
                <a:lnTo>
                  <a:pt x="2741" y="1823"/>
                </a:lnTo>
                <a:lnTo>
                  <a:pt x="2797" y="1883"/>
                </a:lnTo>
                <a:lnTo>
                  <a:pt x="2850" y="1945"/>
                </a:lnTo>
                <a:lnTo>
                  <a:pt x="2897" y="2013"/>
                </a:lnTo>
                <a:lnTo>
                  <a:pt x="2938" y="2084"/>
                </a:lnTo>
                <a:lnTo>
                  <a:pt x="2975" y="2159"/>
                </a:lnTo>
                <a:lnTo>
                  <a:pt x="3007" y="2238"/>
                </a:lnTo>
                <a:lnTo>
                  <a:pt x="3032" y="2319"/>
                </a:lnTo>
                <a:lnTo>
                  <a:pt x="3052" y="2403"/>
                </a:lnTo>
                <a:lnTo>
                  <a:pt x="3068" y="2491"/>
                </a:lnTo>
                <a:lnTo>
                  <a:pt x="3076" y="2580"/>
                </a:lnTo>
                <a:lnTo>
                  <a:pt x="3079" y="2671"/>
                </a:lnTo>
                <a:lnTo>
                  <a:pt x="3076" y="2782"/>
                </a:lnTo>
                <a:lnTo>
                  <a:pt x="3066" y="2892"/>
                </a:lnTo>
                <a:lnTo>
                  <a:pt x="3050" y="2996"/>
                </a:lnTo>
                <a:lnTo>
                  <a:pt x="3026" y="3097"/>
                </a:lnTo>
                <a:lnTo>
                  <a:pt x="2997" y="3196"/>
                </a:lnTo>
                <a:lnTo>
                  <a:pt x="2962" y="3289"/>
                </a:lnTo>
                <a:lnTo>
                  <a:pt x="2922" y="3379"/>
                </a:lnTo>
                <a:lnTo>
                  <a:pt x="2876" y="3465"/>
                </a:lnTo>
                <a:lnTo>
                  <a:pt x="2824" y="3549"/>
                </a:lnTo>
                <a:lnTo>
                  <a:pt x="2769" y="3628"/>
                </a:lnTo>
                <a:lnTo>
                  <a:pt x="2706" y="3701"/>
                </a:lnTo>
                <a:lnTo>
                  <a:pt x="2641" y="3773"/>
                </a:lnTo>
                <a:lnTo>
                  <a:pt x="2570" y="3840"/>
                </a:lnTo>
                <a:lnTo>
                  <a:pt x="2495" y="3902"/>
                </a:lnTo>
                <a:lnTo>
                  <a:pt x="2417" y="3961"/>
                </a:lnTo>
                <a:lnTo>
                  <a:pt x="2334" y="4016"/>
                </a:lnTo>
                <a:lnTo>
                  <a:pt x="2248" y="4066"/>
                </a:lnTo>
                <a:lnTo>
                  <a:pt x="2158" y="4112"/>
                </a:lnTo>
                <a:lnTo>
                  <a:pt x="2064" y="4155"/>
                </a:lnTo>
                <a:lnTo>
                  <a:pt x="1969" y="4193"/>
                </a:lnTo>
                <a:lnTo>
                  <a:pt x="1869" y="4226"/>
                </a:lnTo>
                <a:lnTo>
                  <a:pt x="1767" y="4255"/>
                </a:lnTo>
                <a:lnTo>
                  <a:pt x="1663" y="4280"/>
                </a:lnTo>
                <a:lnTo>
                  <a:pt x="1556" y="4301"/>
                </a:lnTo>
                <a:lnTo>
                  <a:pt x="1446" y="4316"/>
                </a:lnTo>
                <a:lnTo>
                  <a:pt x="1336" y="4327"/>
                </a:lnTo>
                <a:lnTo>
                  <a:pt x="1224" y="4334"/>
                </a:lnTo>
                <a:lnTo>
                  <a:pt x="1110" y="4337"/>
                </a:lnTo>
                <a:lnTo>
                  <a:pt x="982" y="4334"/>
                </a:lnTo>
                <a:lnTo>
                  <a:pt x="860" y="4327"/>
                </a:lnTo>
                <a:lnTo>
                  <a:pt x="742" y="4316"/>
                </a:lnTo>
                <a:lnTo>
                  <a:pt x="629" y="4301"/>
                </a:lnTo>
                <a:lnTo>
                  <a:pt x="524" y="4283"/>
                </a:lnTo>
                <a:lnTo>
                  <a:pt x="425" y="4262"/>
                </a:lnTo>
                <a:lnTo>
                  <a:pt x="332" y="4237"/>
                </a:lnTo>
                <a:lnTo>
                  <a:pt x="249" y="4211"/>
                </a:lnTo>
                <a:lnTo>
                  <a:pt x="172" y="4182"/>
                </a:lnTo>
                <a:lnTo>
                  <a:pt x="105" y="4152"/>
                </a:lnTo>
                <a:lnTo>
                  <a:pt x="48" y="4120"/>
                </a:lnTo>
                <a:lnTo>
                  <a:pt x="0" y="4087"/>
                </a:lnTo>
                <a:lnTo>
                  <a:pt x="243" y="3333"/>
                </a:lnTo>
                <a:lnTo>
                  <a:pt x="300" y="3365"/>
                </a:lnTo>
                <a:lnTo>
                  <a:pt x="365" y="3396"/>
                </a:lnTo>
                <a:lnTo>
                  <a:pt x="440" y="3425"/>
                </a:lnTo>
                <a:lnTo>
                  <a:pt x="522" y="3453"/>
                </a:lnTo>
                <a:lnTo>
                  <a:pt x="611" y="3478"/>
                </a:lnTo>
                <a:lnTo>
                  <a:pt x="706" y="3500"/>
                </a:lnTo>
                <a:lnTo>
                  <a:pt x="806" y="3518"/>
                </a:lnTo>
                <a:lnTo>
                  <a:pt x="908" y="3532"/>
                </a:lnTo>
                <a:lnTo>
                  <a:pt x="1015" y="3540"/>
                </a:lnTo>
                <a:lnTo>
                  <a:pt x="1122" y="3543"/>
                </a:lnTo>
                <a:lnTo>
                  <a:pt x="1193" y="3542"/>
                </a:lnTo>
                <a:lnTo>
                  <a:pt x="1263" y="3536"/>
                </a:lnTo>
                <a:lnTo>
                  <a:pt x="1334" y="3526"/>
                </a:lnTo>
                <a:lnTo>
                  <a:pt x="1403" y="3514"/>
                </a:lnTo>
                <a:lnTo>
                  <a:pt x="1471" y="3497"/>
                </a:lnTo>
                <a:lnTo>
                  <a:pt x="1538" y="3476"/>
                </a:lnTo>
                <a:lnTo>
                  <a:pt x="1603" y="3453"/>
                </a:lnTo>
                <a:lnTo>
                  <a:pt x="1666" y="3426"/>
                </a:lnTo>
                <a:lnTo>
                  <a:pt x="1727" y="3396"/>
                </a:lnTo>
                <a:lnTo>
                  <a:pt x="1784" y="3361"/>
                </a:lnTo>
                <a:lnTo>
                  <a:pt x="1837" y="3324"/>
                </a:lnTo>
                <a:lnTo>
                  <a:pt x="1887" y="3282"/>
                </a:lnTo>
                <a:lnTo>
                  <a:pt x="1932" y="3238"/>
                </a:lnTo>
                <a:lnTo>
                  <a:pt x="1973" y="3190"/>
                </a:lnTo>
                <a:lnTo>
                  <a:pt x="2009" y="3139"/>
                </a:lnTo>
                <a:lnTo>
                  <a:pt x="2038" y="3085"/>
                </a:lnTo>
                <a:lnTo>
                  <a:pt x="2062" y="3027"/>
                </a:lnTo>
                <a:lnTo>
                  <a:pt x="2080" y="2967"/>
                </a:lnTo>
                <a:lnTo>
                  <a:pt x="2091" y="2902"/>
                </a:lnTo>
                <a:lnTo>
                  <a:pt x="2095" y="2835"/>
                </a:lnTo>
                <a:lnTo>
                  <a:pt x="2094" y="2784"/>
                </a:lnTo>
                <a:lnTo>
                  <a:pt x="2088" y="2734"/>
                </a:lnTo>
                <a:lnTo>
                  <a:pt x="2080" y="2685"/>
                </a:lnTo>
                <a:lnTo>
                  <a:pt x="2069" y="2639"/>
                </a:lnTo>
                <a:lnTo>
                  <a:pt x="2053" y="2593"/>
                </a:lnTo>
                <a:lnTo>
                  <a:pt x="2035" y="2550"/>
                </a:lnTo>
                <a:lnTo>
                  <a:pt x="2012" y="2509"/>
                </a:lnTo>
                <a:lnTo>
                  <a:pt x="1984" y="2470"/>
                </a:lnTo>
                <a:lnTo>
                  <a:pt x="1952" y="2432"/>
                </a:lnTo>
                <a:lnTo>
                  <a:pt x="1916" y="2398"/>
                </a:lnTo>
                <a:lnTo>
                  <a:pt x="1874" y="2364"/>
                </a:lnTo>
                <a:lnTo>
                  <a:pt x="1827" y="2334"/>
                </a:lnTo>
                <a:lnTo>
                  <a:pt x="1775" y="2306"/>
                </a:lnTo>
                <a:lnTo>
                  <a:pt x="1717" y="2280"/>
                </a:lnTo>
                <a:lnTo>
                  <a:pt x="1655" y="2258"/>
                </a:lnTo>
                <a:lnTo>
                  <a:pt x="1585" y="2237"/>
                </a:lnTo>
                <a:lnTo>
                  <a:pt x="1510" y="2220"/>
                </a:lnTo>
                <a:lnTo>
                  <a:pt x="1430" y="2205"/>
                </a:lnTo>
                <a:lnTo>
                  <a:pt x="1342" y="2194"/>
                </a:lnTo>
                <a:lnTo>
                  <a:pt x="1247" y="2185"/>
                </a:lnTo>
                <a:lnTo>
                  <a:pt x="1146" y="2181"/>
                </a:lnTo>
                <a:lnTo>
                  <a:pt x="1038" y="2178"/>
                </a:lnTo>
                <a:lnTo>
                  <a:pt x="984" y="2180"/>
                </a:lnTo>
                <a:lnTo>
                  <a:pt x="1591" y="0"/>
                </a:lnTo>
                <a:close/>
              </a:path>
            </a:pathLst>
          </a:custGeom>
          <a:solidFill>
            <a:schemeClr val="accent1"/>
          </a:solidFill>
          <a:ln w="0">
            <a:noFill/>
            <a:prstDash val="solid"/>
            <a:round/>
            <a:headEnd/>
            <a:tailEnd/>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3" name="TextBox 12"/>
          <p:cNvSpPr txBox="1"/>
          <p:nvPr/>
        </p:nvSpPr>
        <p:spPr>
          <a:xfrm>
            <a:off x="3950724" y="1521672"/>
            <a:ext cx="6227640" cy="1015663"/>
          </a:xfrm>
          <a:prstGeom prst="rect">
            <a:avLst/>
          </a:prstGeom>
          <a:noFill/>
        </p:spPr>
        <p:txBody>
          <a:bodyPr wrap="square" rtlCol="0">
            <a:spAutoFit/>
          </a:bodyPr>
          <a:lstStyle/>
          <a:p>
            <a:r>
              <a:rPr lang="hu-HU" sz="6000" dirty="0" smtClean="0"/>
              <a:t>Érintett vagyok?</a:t>
            </a:r>
            <a:endParaRPr lang="ru-RU" sz="6000" dirty="0"/>
          </a:p>
        </p:txBody>
      </p:sp>
      <p:sp>
        <p:nvSpPr>
          <p:cNvPr id="14" name="TextBox 13"/>
          <p:cNvSpPr txBox="1"/>
          <p:nvPr/>
        </p:nvSpPr>
        <p:spPr>
          <a:xfrm>
            <a:off x="4819651" y="2668361"/>
            <a:ext cx="4414405" cy="1600438"/>
          </a:xfrm>
          <a:prstGeom prst="rect">
            <a:avLst/>
          </a:prstGeom>
          <a:noFill/>
        </p:spPr>
        <p:txBody>
          <a:bodyPr wrap="square" rtlCol="0">
            <a:spAutoFit/>
          </a:bodyPr>
          <a:lstStyle/>
          <a:p>
            <a:r>
              <a:rPr lang="hu-HU" sz="1400" dirty="0" smtClean="0">
                <a:solidFill>
                  <a:schemeClr val="bg2"/>
                </a:solidFill>
                <a:ea typeface="Roboto Light" panose="02000000000000000000" pitchFamily="2" charset="0"/>
              </a:rPr>
              <a:t>Az internet ebben is segíthet!</a:t>
            </a:r>
          </a:p>
          <a:p>
            <a:endParaRPr lang="hu-HU" sz="1400" dirty="0">
              <a:solidFill>
                <a:schemeClr val="bg2"/>
              </a:solidFill>
              <a:ea typeface="Roboto Light" panose="02000000000000000000" pitchFamily="2" charset="0"/>
            </a:endParaRPr>
          </a:p>
          <a:p>
            <a:r>
              <a:rPr lang="hu-HU" sz="1400" dirty="0">
                <a:solidFill>
                  <a:schemeClr val="bg2"/>
                </a:solidFill>
                <a:ea typeface="Roboto Light" panose="02000000000000000000" pitchFamily="2" charset="0"/>
              </a:rPr>
              <a:t>A </a:t>
            </a:r>
            <a:r>
              <a:rPr lang="hu-HU" sz="1400" dirty="0">
                <a:solidFill>
                  <a:schemeClr val="bg2"/>
                </a:solidFill>
                <a:ea typeface="Roboto Light" panose="02000000000000000000" pitchFamily="2" charset="0"/>
                <a:hlinkClick r:id="rId2"/>
              </a:rPr>
              <a:t>https://haveibeenpwned.com</a:t>
            </a:r>
            <a:r>
              <a:rPr lang="hu-HU" sz="1400" dirty="0" smtClean="0">
                <a:solidFill>
                  <a:schemeClr val="bg2"/>
                </a:solidFill>
                <a:ea typeface="Roboto Light" panose="02000000000000000000" pitchFamily="2" charset="0"/>
                <a:hlinkClick r:id="rId2"/>
              </a:rPr>
              <a:t>/</a:t>
            </a:r>
            <a:r>
              <a:rPr lang="hu-HU" sz="1400" dirty="0" smtClean="0">
                <a:solidFill>
                  <a:schemeClr val="bg2"/>
                </a:solidFill>
                <a:ea typeface="Roboto Light" panose="02000000000000000000" pitchFamily="2" charset="0"/>
              </a:rPr>
              <a:t> weboldal segítségével másodpercek alatt kideríthetjük, hogy a jelenleg nyilvánosságra került adatbázisokban szerepelnek e akár hivatalos, akár magán jellegű e-mail címeink, felhasználó neveink!</a:t>
            </a:r>
            <a:endParaRPr lang="ru-RU" sz="1400" dirty="0">
              <a:solidFill>
                <a:schemeClr val="bg2"/>
              </a:solidFill>
              <a:ea typeface="Roboto Light" panose="02000000000000000000" pitchFamily="2" charset="0"/>
            </a:endParaRPr>
          </a:p>
        </p:txBody>
      </p:sp>
      <p:cxnSp>
        <p:nvCxnSpPr>
          <p:cNvPr id="15" name="Прямая соединительная линия 14"/>
          <p:cNvCxnSpPr/>
          <p:nvPr/>
        </p:nvCxnSpPr>
        <p:spPr>
          <a:xfrm>
            <a:off x="4634100" y="2668359"/>
            <a:ext cx="0" cy="1994254"/>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2" name="Kép 1"/>
          <p:cNvPicPr>
            <a:picLocks noChangeAspect="1"/>
          </p:cNvPicPr>
          <p:nvPr/>
        </p:nvPicPr>
        <p:blipFill>
          <a:blip r:embed="rId3"/>
          <a:stretch>
            <a:fillRect/>
          </a:stretch>
        </p:blipFill>
        <p:spPr>
          <a:xfrm>
            <a:off x="5215149" y="4476222"/>
            <a:ext cx="3698789" cy="2171182"/>
          </a:xfrm>
          <a:prstGeom prst="rect">
            <a:avLst/>
          </a:prstGeom>
        </p:spPr>
      </p:pic>
    </p:spTree>
    <p:extLst>
      <p:ext uri="{BB962C8B-B14F-4D97-AF65-F5344CB8AC3E}">
        <p14:creationId xmlns:p14="http://schemas.microsoft.com/office/powerpoint/2010/main" val="29855047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Скругленный прямоугольник 9"/>
          <p:cNvSpPr/>
          <p:nvPr/>
        </p:nvSpPr>
        <p:spPr>
          <a:xfrm>
            <a:off x="25507" y="1842450"/>
            <a:ext cx="3259601" cy="4953766"/>
          </a:xfrm>
          <a:prstGeom prst="roundRect">
            <a:avLst>
              <a:gd name="adj" fmla="val 1068"/>
            </a:avLst>
          </a:prstGeom>
          <a:solidFill>
            <a:schemeClr val="accent1"/>
          </a:solidFill>
          <a:ln>
            <a:noFill/>
          </a:ln>
          <a:effectLst>
            <a:outerShdw blurRad="50800" dist="12700" dir="27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31" name="Скругленный прямоугольник 30"/>
          <p:cNvSpPr/>
          <p:nvPr/>
        </p:nvSpPr>
        <p:spPr>
          <a:xfrm>
            <a:off x="6606218" y="1188571"/>
            <a:ext cx="3254474" cy="5619578"/>
          </a:xfrm>
          <a:prstGeom prst="roundRect">
            <a:avLst>
              <a:gd name="adj" fmla="val 1068"/>
            </a:avLst>
          </a:prstGeom>
          <a:solidFill>
            <a:schemeClr val="accent4"/>
          </a:solidFill>
          <a:ln>
            <a:noFill/>
          </a:ln>
          <a:effectLst>
            <a:outerShdw blurRad="50800" dist="12700" dir="2700000" algn="tl" rotWithShape="0">
              <a:prstClr val="black">
                <a:alpha val="61000"/>
              </a:prstClr>
            </a:outerShdw>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42" name="Заголовок 2"/>
          <p:cNvSpPr>
            <a:spLocks noGrp="1"/>
          </p:cNvSpPr>
          <p:nvPr>
            <p:ph type="title"/>
          </p:nvPr>
        </p:nvSpPr>
        <p:spPr>
          <a:xfrm>
            <a:off x="865595" y="478137"/>
            <a:ext cx="6552578" cy="567926"/>
          </a:xfrm>
        </p:spPr>
        <p:txBody>
          <a:bodyPr>
            <a:normAutofit fontScale="90000"/>
          </a:bodyPr>
          <a:lstStyle/>
          <a:p>
            <a:r>
              <a:rPr lang="hu-HU" dirty="0" smtClean="0"/>
              <a:t>Érintett vagyok? </a:t>
            </a:r>
            <a:r>
              <a:rPr lang="hu-HU" dirty="0"/>
              <a:t>- </a:t>
            </a:r>
            <a:r>
              <a:rPr lang="hu-HU" sz="3600" dirty="0" err="1" smtClean="0"/>
              <a:t>haveibeenpwned.com</a:t>
            </a:r>
            <a:endParaRPr lang="ru-RU" dirty="0"/>
          </a:p>
        </p:txBody>
      </p:sp>
      <p:sp>
        <p:nvSpPr>
          <p:cNvPr id="26" name="TextBox 25"/>
          <p:cNvSpPr txBox="1"/>
          <p:nvPr/>
        </p:nvSpPr>
        <p:spPr>
          <a:xfrm>
            <a:off x="87446" y="4004980"/>
            <a:ext cx="2679673" cy="336118"/>
          </a:xfrm>
          <a:prstGeom prst="rect">
            <a:avLst/>
          </a:prstGeom>
          <a:noFill/>
        </p:spPr>
        <p:txBody>
          <a:bodyPr wrap="square" rtlCol="0">
            <a:spAutoFit/>
          </a:bodyPr>
          <a:lstStyle/>
          <a:p>
            <a:r>
              <a:rPr lang="hu-HU" dirty="0" smtClean="0">
                <a:solidFill>
                  <a:schemeClr val="accent4"/>
                </a:solidFill>
                <a:latin typeface="+mj-lt"/>
                <a:ea typeface="Roboto Light" panose="02000000000000000000" pitchFamily="2" charset="0"/>
              </a:rPr>
              <a:t>nincs találat – JELENLEG</a:t>
            </a:r>
            <a:endParaRPr lang="ru-RU" dirty="0">
              <a:solidFill>
                <a:schemeClr val="accent4"/>
              </a:solidFill>
              <a:latin typeface="+mj-lt"/>
              <a:ea typeface="Roboto Light" panose="02000000000000000000" pitchFamily="2" charset="0"/>
            </a:endParaRPr>
          </a:p>
        </p:txBody>
      </p:sp>
      <p:sp>
        <p:nvSpPr>
          <p:cNvPr id="27" name="TextBox 26"/>
          <p:cNvSpPr txBox="1"/>
          <p:nvPr/>
        </p:nvSpPr>
        <p:spPr>
          <a:xfrm>
            <a:off x="87446" y="4451342"/>
            <a:ext cx="3134557" cy="2246769"/>
          </a:xfrm>
          <a:prstGeom prst="rect">
            <a:avLst/>
          </a:prstGeom>
          <a:noFill/>
        </p:spPr>
        <p:txBody>
          <a:bodyPr wrap="square" rtlCol="0">
            <a:spAutoFit/>
          </a:bodyPr>
          <a:lstStyle/>
          <a:p>
            <a:pPr algn="just"/>
            <a:r>
              <a:rPr lang="hu-HU" sz="1400" dirty="0" smtClean="0">
                <a:solidFill>
                  <a:schemeClr val="accent4"/>
                </a:solidFill>
                <a:ea typeface="Roboto Light" panose="02000000000000000000" pitchFamily="2" charset="0"/>
              </a:rPr>
              <a:t>az interneten jelenleg elérhető adatbázisokban a kereső nem találta meg felhasználó nevünket/e-mail címünket, ami nem azt jelenti, hogy nem tulajdonították el elektronikus adatainkat, „csak” még nem hozták nyilvánosságra az érintett értékeket</a:t>
            </a:r>
          </a:p>
          <a:p>
            <a:pPr algn="just"/>
            <a:endParaRPr lang="hu-HU" sz="1400" dirty="0">
              <a:solidFill>
                <a:schemeClr val="accent4"/>
              </a:solidFill>
              <a:ea typeface="Roboto Light" panose="02000000000000000000" pitchFamily="2" charset="0"/>
            </a:endParaRPr>
          </a:p>
          <a:p>
            <a:pPr algn="just"/>
            <a:r>
              <a:rPr lang="hu-HU" sz="1400" dirty="0" smtClean="0">
                <a:solidFill>
                  <a:schemeClr val="accent4"/>
                </a:solidFill>
                <a:ea typeface="Roboto Light" panose="02000000000000000000" pitchFamily="2" charset="0"/>
              </a:rPr>
              <a:t>fel is iratkozhatunk, hogy az adataink megjelenéséről értesítést kapjunk</a:t>
            </a:r>
            <a:endParaRPr lang="ru-RU" sz="1400" dirty="0">
              <a:solidFill>
                <a:schemeClr val="accent4"/>
              </a:solidFill>
              <a:ea typeface="Roboto Light" panose="02000000000000000000" pitchFamily="2" charset="0"/>
            </a:endParaRPr>
          </a:p>
        </p:txBody>
      </p:sp>
      <p:sp>
        <p:nvSpPr>
          <p:cNvPr id="28" name="Freeform 15"/>
          <p:cNvSpPr>
            <a:spLocks noChangeArrowheads="1"/>
          </p:cNvSpPr>
          <p:nvPr/>
        </p:nvSpPr>
        <p:spPr bwMode="auto">
          <a:xfrm rot="16200000">
            <a:off x="2829852" y="4068209"/>
            <a:ext cx="220663" cy="222250"/>
          </a:xfrm>
          <a:custGeom>
            <a:avLst/>
            <a:gdLst>
              <a:gd name="T0" fmla="*/ 309 w 611"/>
              <a:gd name="T1" fmla="*/ 0 h 619"/>
              <a:gd name="T2" fmla="*/ 250 w 611"/>
              <a:gd name="T3" fmla="*/ 52 h 619"/>
              <a:gd name="T4" fmla="*/ 471 w 611"/>
              <a:gd name="T5" fmla="*/ 272 h 619"/>
              <a:gd name="T6" fmla="*/ 0 w 611"/>
              <a:gd name="T7" fmla="*/ 272 h 619"/>
              <a:gd name="T8" fmla="*/ 0 w 611"/>
              <a:gd name="T9" fmla="*/ 346 h 619"/>
              <a:gd name="T10" fmla="*/ 471 w 611"/>
              <a:gd name="T11" fmla="*/ 346 h 619"/>
              <a:gd name="T12" fmla="*/ 250 w 611"/>
              <a:gd name="T13" fmla="*/ 559 h 619"/>
              <a:gd name="T14" fmla="*/ 309 w 611"/>
              <a:gd name="T15" fmla="*/ 618 h 619"/>
              <a:gd name="T16" fmla="*/ 610 w 611"/>
              <a:gd name="T17" fmla="*/ 309 h 619"/>
              <a:gd name="T18" fmla="*/ 309 w 611"/>
              <a:gd name="T19" fmla="*/ 0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9">
                <a:moveTo>
                  <a:pt x="309" y="0"/>
                </a:moveTo>
                <a:lnTo>
                  <a:pt x="250" y="52"/>
                </a:lnTo>
                <a:lnTo>
                  <a:pt x="471" y="272"/>
                </a:lnTo>
                <a:lnTo>
                  <a:pt x="0" y="272"/>
                </a:lnTo>
                <a:lnTo>
                  <a:pt x="0" y="346"/>
                </a:lnTo>
                <a:lnTo>
                  <a:pt x="471" y="346"/>
                </a:lnTo>
                <a:lnTo>
                  <a:pt x="250" y="559"/>
                </a:lnTo>
                <a:lnTo>
                  <a:pt x="309" y="618"/>
                </a:lnTo>
                <a:lnTo>
                  <a:pt x="610" y="309"/>
                </a:lnTo>
                <a:lnTo>
                  <a:pt x="309" y="0"/>
                </a:lnTo>
              </a:path>
            </a:pathLst>
          </a:custGeom>
          <a:solidFill>
            <a:schemeClr val="accent4"/>
          </a:solidFill>
          <a:ln>
            <a:noFill/>
          </a:ln>
          <a:effectLst/>
        </p:spPr>
        <p:txBody>
          <a:bodyPr wrap="none" anchor="ctr"/>
          <a:lstStyle/>
          <a:p>
            <a:endParaRPr lang="en-US"/>
          </a:p>
        </p:txBody>
      </p:sp>
      <p:sp>
        <p:nvSpPr>
          <p:cNvPr id="34" name="TextBox 33"/>
          <p:cNvSpPr txBox="1"/>
          <p:nvPr/>
        </p:nvSpPr>
        <p:spPr>
          <a:xfrm>
            <a:off x="6877955" y="1325498"/>
            <a:ext cx="2867408" cy="579902"/>
          </a:xfrm>
          <a:prstGeom prst="rect">
            <a:avLst/>
          </a:prstGeom>
          <a:noFill/>
        </p:spPr>
        <p:txBody>
          <a:bodyPr wrap="square" rtlCol="0">
            <a:spAutoFit/>
          </a:bodyPr>
          <a:lstStyle/>
          <a:p>
            <a:r>
              <a:rPr lang="hu-HU" dirty="0">
                <a:solidFill>
                  <a:schemeClr val="accent1"/>
                </a:solidFill>
                <a:latin typeface="+mj-lt"/>
                <a:ea typeface="Roboto Light" panose="02000000000000000000" pitchFamily="2" charset="0"/>
              </a:rPr>
              <a:t>t</a:t>
            </a:r>
            <a:r>
              <a:rPr lang="hu-HU" dirty="0" smtClean="0">
                <a:solidFill>
                  <a:schemeClr val="accent1"/>
                </a:solidFill>
                <a:latin typeface="+mj-lt"/>
                <a:ea typeface="Roboto Light" panose="02000000000000000000" pitchFamily="2" charset="0"/>
              </a:rPr>
              <a:t>alálat – adataink szerepelnek kiszivárgott adatbázis(ok)</a:t>
            </a:r>
            <a:r>
              <a:rPr lang="hu-HU" dirty="0" err="1" smtClean="0">
                <a:solidFill>
                  <a:schemeClr val="accent1"/>
                </a:solidFill>
                <a:latin typeface="+mj-lt"/>
                <a:ea typeface="Roboto Light" panose="02000000000000000000" pitchFamily="2" charset="0"/>
              </a:rPr>
              <a:t>ban</a:t>
            </a:r>
            <a:endParaRPr lang="ru-RU" dirty="0">
              <a:solidFill>
                <a:schemeClr val="accent1"/>
              </a:solidFill>
              <a:latin typeface="+mj-lt"/>
              <a:ea typeface="Roboto Light" panose="02000000000000000000" pitchFamily="2" charset="0"/>
            </a:endParaRPr>
          </a:p>
        </p:txBody>
      </p:sp>
      <p:sp>
        <p:nvSpPr>
          <p:cNvPr id="35" name="TextBox 34"/>
          <p:cNvSpPr txBox="1"/>
          <p:nvPr/>
        </p:nvSpPr>
        <p:spPr>
          <a:xfrm>
            <a:off x="6705601" y="2035975"/>
            <a:ext cx="3039762" cy="4701287"/>
          </a:xfrm>
          <a:prstGeom prst="rect">
            <a:avLst/>
          </a:prstGeom>
          <a:noFill/>
        </p:spPr>
        <p:txBody>
          <a:bodyPr wrap="square" rtlCol="0">
            <a:spAutoFit/>
          </a:bodyPr>
          <a:lstStyle/>
          <a:p>
            <a:pPr algn="just"/>
            <a:r>
              <a:rPr lang="hu-HU" sz="1400" dirty="0" smtClean="0">
                <a:solidFill>
                  <a:schemeClr val="accent1"/>
                </a:solidFill>
                <a:ea typeface="Roboto Light" panose="02000000000000000000" pitchFamily="2" charset="0"/>
              </a:rPr>
              <a:t>a listában megtekinthetőek azok az adatszivárogtatások, melyekben érintettek a keresett felhasználónév vagy e-mail cím adataink, így veszélyben lehetnek azok</a:t>
            </a:r>
          </a:p>
          <a:p>
            <a:pPr algn="just"/>
            <a:endParaRPr lang="hu-HU" sz="700" dirty="0" smtClean="0">
              <a:solidFill>
                <a:schemeClr val="accent1"/>
              </a:solidFill>
              <a:ea typeface="Roboto Light" panose="02000000000000000000" pitchFamily="2" charset="0"/>
            </a:endParaRPr>
          </a:p>
          <a:p>
            <a:pPr algn="just"/>
            <a:r>
              <a:rPr lang="hu-HU" sz="1400" dirty="0" smtClean="0">
                <a:solidFill>
                  <a:schemeClr val="accent1"/>
                </a:solidFill>
                <a:ea typeface="Roboto Light" panose="02000000000000000000" pitchFamily="2" charset="0"/>
              </a:rPr>
              <a:t>javasolt lépések:</a:t>
            </a:r>
          </a:p>
          <a:p>
            <a:pPr marL="182880" indent="-285750" algn="just">
              <a:spcBef>
                <a:spcPts val="300"/>
              </a:spcBef>
              <a:buFont typeface="Wingdings" panose="05000000000000000000" pitchFamily="2" charset="2"/>
              <a:buChar char="Ø"/>
            </a:pPr>
            <a:r>
              <a:rPr lang="hu-HU" sz="1400" dirty="0" smtClean="0">
                <a:solidFill>
                  <a:schemeClr val="accent1"/>
                </a:solidFill>
                <a:ea typeface="Roboto Light" panose="02000000000000000000" pitchFamily="2" charset="0"/>
              </a:rPr>
              <a:t>az ezen rendszerekben lévő jelszavak cseréje</a:t>
            </a:r>
          </a:p>
          <a:p>
            <a:pPr marL="182880" indent="-285750" algn="just">
              <a:spcBef>
                <a:spcPts val="300"/>
              </a:spcBef>
              <a:buFont typeface="Wingdings" panose="05000000000000000000" pitchFamily="2" charset="2"/>
              <a:buChar char="Ø"/>
            </a:pPr>
            <a:r>
              <a:rPr lang="hu-HU" sz="1400" dirty="0" smtClean="0">
                <a:solidFill>
                  <a:schemeClr val="accent1"/>
                </a:solidFill>
                <a:ea typeface="Roboto Light" panose="02000000000000000000" pitchFamily="2" charset="0"/>
              </a:rPr>
              <a:t>nézzünk utána legalább kimenő postafiókunknak, nem használták e már most  levélküldésre adatainkat</a:t>
            </a:r>
          </a:p>
          <a:p>
            <a:pPr marL="182880" indent="-285750" algn="just">
              <a:spcBef>
                <a:spcPts val="300"/>
              </a:spcBef>
              <a:buFont typeface="Wingdings" panose="05000000000000000000" pitchFamily="2" charset="2"/>
              <a:buChar char="Ø"/>
            </a:pPr>
            <a:r>
              <a:rPr lang="hu-HU" sz="1400" dirty="0" smtClean="0">
                <a:solidFill>
                  <a:schemeClr val="accent1"/>
                </a:solidFill>
                <a:ea typeface="Roboto Light" panose="02000000000000000000" pitchFamily="2" charset="0"/>
              </a:rPr>
              <a:t>figyeljük az érintett cég közleményeit az ügyben</a:t>
            </a:r>
          </a:p>
          <a:p>
            <a:pPr marL="182880" indent="-285750" algn="just">
              <a:spcBef>
                <a:spcPts val="300"/>
              </a:spcBef>
              <a:buFont typeface="Wingdings" panose="05000000000000000000" pitchFamily="2" charset="2"/>
              <a:buChar char="Ø"/>
            </a:pPr>
            <a:r>
              <a:rPr lang="hu-HU" sz="1400" dirty="0" smtClean="0">
                <a:solidFill>
                  <a:schemeClr val="accent1"/>
                </a:solidFill>
                <a:ea typeface="Roboto Light" panose="02000000000000000000" pitchFamily="2" charset="0"/>
              </a:rPr>
              <a:t>hasonló vagy azonos jelszavainkat más rendszerekben azonnal cseréljük le</a:t>
            </a:r>
          </a:p>
          <a:p>
            <a:pPr marL="182880" indent="-285750" algn="just">
              <a:spcBef>
                <a:spcPts val="300"/>
              </a:spcBef>
              <a:buFont typeface="Wingdings" panose="05000000000000000000" pitchFamily="2" charset="2"/>
              <a:buChar char="Ø"/>
            </a:pPr>
            <a:r>
              <a:rPr lang="hu-HU" sz="1400" dirty="0" smtClean="0">
                <a:solidFill>
                  <a:schemeClr val="accent1"/>
                </a:solidFill>
                <a:ea typeface="Roboto Light" panose="02000000000000000000" pitchFamily="2" charset="0"/>
              </a:rPr>
              <a:t>ha lehet, kapcsoljunk be kétfaktoros azonosítást (pl.: </a:t>
            </a:r>
            <a:r>
              <a:rPr lang="hu-HU" sz="1400" dirty="0" err="1" smtClean="0">
                <a:solidFill>
                  <a:schemeClr val="accent1"/>
                </a:solidFill>
                <a:ea typeface="Roboto Light" panose="02000000000000000000" pitchFamily="2" charset="0"/>
              </a:rPr>
              <a:t>internetban</a:t>
            </a:r>
            <a:r>
              <a:rPr lang="hu-HU" sz="1400" dirty="0" smtClean="0">
                <a:solidFill>
                  <a:schemeClr val="accent1"/>
                </a:solidFill>
                <a:ea typeface="Roboto Light" panose="02000000000000000000" pitchFamily="2" charset="0"/>
              </a:rPr>
              <a:t> – SMS)</a:t>
            </a:r>
            <a:endParaRPr lang="ru-RU" sz="1400" dirty="0">
              <a:solidFill>
                <a:schemeClr val="accent1"/>
              </a:solidFill>
              <a:ea typeface="Roboto Light" panose="02000000000000000000" pitchFamily="2" charset="0"/>
            </a:endParaRPr>
          </a:p>
        </p:txBody>
      </p:sp>
      <p:sp>
        <p:nvSpPr>
          <p:cNvPr id="36" name="Freeform 15"/>
          <p:cNvSpPr>
            <a:spLocks noChangeArrowheads="1"/>
          </p:cNvSpPr>
          <p:nvPr/>
        </p:nvSpPr>
        <p:spPr bwMode="auto">
          <a:xfrm>
            <a:off x="6636367" y="1508547"/>
            <a:ext cx="194963" cy="213805"/>
          </a:xfrm>
          <a:custGeom>
            <a:avLst/>
            <a:gdLst>
              <a:gd name="T0" fmla="*/ 309 w 611"/>
              <a:gd name="T1" fmla="*/ 0 h 619"/>
              <a:gd name="T2" fmla="*/ 250 w 611"/>
              <a:gd name="T3" fmla="*/ 52 h 619"/>
              <a:gd name="T4" fmla="*/ 471 w 611"/>
              <a:gd name="T5" fmla="*/ 272 h 619"/>
              <a:gd name="T6" fmla="*/ 0 w 611"/>
              <a:gd name="T7" fmla="*/ 272 h 619"/>
              <a:gd name="T8" fmla="*/ 0 w 611"/>
              <a:gd name="T9" fmla="*/ 346 h 619"/>
              <a:gd name="T10" fmla="*/ 471 w 611"/>
              <a:gd name="T11" fmla="*/ 346 h 619"/>
              <a:gd name="T12" fmla="*/ 250 w 611"/>
              <a:gd name="T13" fmla="*/ 559 h 619"/>
              <a:gd name="T14" fmla="*/ 309 w 611"/>
              <a:gd name="T15" fmla="*/ 618 h 619"/>
              <a:gd name="T16" fmla="*/ 610 w 611"/>
              <a:gd name="T17" fmla="*/ 309 h 619"/>
              <a:gd name="T18" fmla="*/ 309 w 611"/>
              <a:gd name="T19" fmla="*/ 0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9">
                <a:moveTo>
                  <a:pt x="309" y="0"/>
                </a:moveTo>
                <a:lnTo>
                  <a:pt x="250" y="52"/>
                </a:lnTo>
                <a:lnTo>
                  <a:pt x="471" y="272"/>
                </a:lnTo>
                <a:lnTo>
                  <a:pt x="0" y="272"/>
                </a:lnTo>
                <a:lnTo>
                  <a:pt x="0" y="346"/>
                </a:lnTo>
                <a:lnTo>
                  <a:pt x="471" y="346"/>
                </a:lnTo>
                <a:lnTo>
                  <a:pt x="250" y="559"/>
                </a:lnTo>
                <a:lnTo>
                  <a:pt x="309" y="618"/>
                </a:lnTo>
                <a:lnTo>
                  <a:pt x="610" y="309"/>
                </a:lnTo>
                <a:lnTo>
                  <a:pt x="309" y="0"/>
                </a:lnTo>
              </a:path>
            </a:pathLst>
          </a:custGeom>
          <a:solidFill>
            <a:schemeClr val="accent1"/>
          </a:solidFill>
          <a:ln>
            <a:noFill/>
          </a:ln>
          <a:effectLst/>
          <a:scene3d>
            <a:camera prst="orthographicFront">
              <a:rot lat="0" lon="0" rev="10800000"/>
            </a:camera>
            <a:lightRig rig="threePt" dir="t"/>
          </a:scene3d>
        </p:spPr>
        <p:txBody>
          <a:bodyPr wrap="none" anchor="ctr"/>
          <a:lstStyle/>
          <a:p>
            <a:endParaRPr lang="en-US"/>
          </a:p>
        </p:txBody>
      </p:sp>
      <p:pic>
        <p:nvPicPr>
          <p:cNvPr id="2" name="Kép 1"/>
          <p:cNvPicPr>
            <a:picLocks noChangeAspect="1"/>
          </p:cNvPicPr>
          <p:nvPr/>
        </p:nvPicPr>
        <p:blipFill>
          <a:blip r:embed="rId2"/>
          <a:stretch>
            <a:fillRect/>
          </a:stretch>
        </p:blipFill>
        <p:spPr>
          <a:xfrm>
            <a:off x="25507" y="1176638"/>
            <a:ext cx="3259601" cy="2782120"/>
          </a:xfrm>
          <a:prstGeom prst="rect">
            <a:avLst/>
          </a:prstGeom>
        </p:spPr>
      </p:pic>
      <p:pic>
        <p:nvPicPr>
          <p:cNvPr id="8" name="Kép 7"/>
          <p:cNvPicPr>
            <a:picLocks noChangeAspect="1"/>
          </p:cNvPicPr>
          <p:nvPr/>
        </p:nvPicPr>
        <p:blipFill>
          <a:blip r:embed="rId3"/>
          <a:stretch>
            <a:fillRect/>
          </a:stretch>
        </p:blipFill>
        <p:spPr>
          <a:xfrm>
            <a:off x="3348937" y="1188982"/>
            <a:ext cx="3200484" cy="5619168"/>
          </a:xfrm>
          <a:prstGeom prst="rect">
            <a:avLst/>
          </a:prstGeom>
          <a:scene3d>
            <a:camera prst="obliqueBottomRight"/>
            <a:lightRig rig="threePt" dir="t"/>
          </a:scene3d>
        </p:spPr>
      </p:pic>
    </p:spTree>
    <p:extLst>
      <p:ext uri="{BB962C8B-B14F-4D97-AF65-F5344CB8AC3E}">
        <p14:creationId xmlns:p14="http://schemas.microsoft.com/office/powerpoint/2010/main" val="3072757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ppt_x"/>
                                          </p:val>
                                        </p:tav>
                                        <p:tav tm="100000">
                                          <p:val>
                                            <p:strVal val="#ppt_x"/>
                                          </p:val>
                                        </p:tav>
                                      </p:tavLst>
                                    </p:anim>
                                    <p:anim calcmode="lin" valueType="num">
                                      <p:cBhvr additive="base">
                                        <p:cTn id="8"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10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5">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5">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5">
                                            <p:txEl>
                                              <p:pRg st="4" end="4"/>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5">
                                            <p:txEl>
                                              <p:pRg st="5" end="5"/>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5">
                                            <p:txEl>
                                              <p:pRg st="6" end="6"/>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7" grpId="0"/>
      <p:bldP spid="34" grpId="0"/>
      <p:bldP spid="35" grpId="0" uiExpand="1" build="p"/>
      <p:bldP spid="3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spect="1" noChangeArrowheads="1" noTextEdit="1"/>
          </p:cNvSpPr>
          <p:nvPr/>
        </p:nvSpPr>
        <p:spPr bwMode="auto">
          <a:xfrm>
            <a:off x="-1186343" y="-23715"/>
            <a:ext cx="11092343" cy="6881715"/>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7" name="Freeform 6"/>
          <p:cNvSpPr>
            <a:spLocks noEditPoints="1"/>
          </p:cNvSpPr>
          <p:nvPr/>
        </p:nvSpPr>
        <p:spPr bwMode="auto">
          <a:xfrm>
            <a:off x="-406400" y="-4763"/>
            <a:ext cx="4916488" cy="6862763"/>
          </a:xfrm>
          <a:custGeom>
            <a:avLst/>
            <a:gdLst>
              <a:gd name="T0" fmla="*/ 1395 w 3097"/>
              <a:gd name="T1" fmla="*/ 2168 h 4323"/>
              <a:gd name="T2" fmla="*/ 1164 w 3097"/>
              <a:gd name="T3" fmla="*/ 2309 h 4323"/>
              <a:gd name="T4" fmla="*/ 991 w 3097"/>
              <a:gd name="T5" fmla="*/ 2526 h 4323"/>
              <a:gd name="T6" fmla="*/ 935 w 3097"/>
              <a:gd name="T7" fmla="*/ 2667 h 4323"/>
              <a:gd name="T8" fmla="*/ 913 w 3097"/>
              <a:gd name="T9" fmla="*/ 2850 h 4323"/>
              <a:gd name="T10" fmla="*/ 917 w 3097"/>
              <a:gd name="T11" fmla="*/ 3089 h 4323"/>
              <a:gd name="T12" fmla="*/ 985 w 3097"/>
              <a:gd name="T13" fmla="*/ 3321 h 4323"/>
              <a:gd name="T14" fmla="*/ 1116 w 3097"/>
              <a:gd name="T15" fmla="*/ 3497 h 4323"/>
              <a:gd name="T16" fmla="*/ 1307 w 3097"/>
              <a:gd name="T17" fmla="*/ 3595 h 4323"/>
              <a:gd name="T18" fmla="*/ 1552 w 3097"/>
              <a:gd name="T19" fmla="*/ 3594 h 4323"/>
              <a:gd name="T20" fmla="*/ 1770 w 3097"/>
              <a:gd name="T21" fmla="*/ 3489 h 4323"/>
              <a:gd name="T22" fmla="*/ 1936 w 3097"/>
              <a:gd name="T23" fmla="*/ 3308 h 4323"/>
              <a:gd name="T24" fmla="*/ 2048 w 3097"/>
              <a:gd name="T25" fmla="*/ 3079 h 4323"/>
              <a:gd name="T26" fmla="*/ 2105 w 3097"/>
              <a:gd name="T27" fmla="*/ 2833 h 4323"/>
              <a:gd name="T28" fmla="*/ 2100 w 3097"/>
              <a:gd name="T29" fmla="*/ 2565 h 4323"/>
              <a:gd name="T30" fmla="*/ 2007 w 3097"/>
              <a:gd name="T31" fmla="*/ 2331 h 4323"/>
              <a:gd name="T32" fmla="*/ 1834 w 3097"/>
              <a:gd name="T33" fmla="*/ 2184 h 4323"/>
              <a:gd name="T34" fmla="*/ 1597 w 3097"/>
              <a:gd name="T35" fmla="*/ 2133 h 4323"/>
              <a:gd name="T36" fmla="*/ 3058 w 3097"/>
              <a:gd name="T37" fmla="*/ 6 h 4323"/>
              <a:gd name="T38" fmla="*/ 2827 w 3097"/>
              <a:gd name="T39" fmla="*/ 764 h 4323"/>
              <a:gd name="T40" fmla="*/ 2490 w 3097"/>
              <a:gd name="T41" fmla="*/ 789 h 4323"/>
              <a:gd name="T42" fmla="*/ 2058 w 3097"/>
              <a:gd name="T43" fmla="*/ 898 h 4323"/>
              <a:gd name="T44" fmla="*/ 1700 w 3097"/>
              <a:gd name="T45" fmla="*/ 1080 h 4323"/>
              <a:gd name="T46" fmla="*/ 1416 w 3097"/>
              <a:gd name="T47" fmla="*/ 1321 h 4323"/>
              <a:gd name="T48" fmla="*/ 1207 w 3097"/>
              <a:gd name="T49" fmla="*/ 1606 h 4323"/>
              <a:gd name="T50" fmla="*/ 1211 w 3097"/>
              <a:gd name="T51" fmla="*/ 1707 h 4323"/>
              <a:gd name="T52" fmla="*/ 1532 w 3097"/>
              <a:gd name="T53" fmla="*/ 1527 h 4323"/>
              <a:gd name="T54" fmla="*/ 1903 w 3097"/>
              <a:gd name="T55" fmla="*/ 1447 h 4323"/>
              <a:gd name="T56" fmla="*/ 2267 w 3097"/>
              <a:gd name="T57" fmla="*/ 1475 h 4323"/>
              <a:gd name="T58" fmla="*/ 2575 w 3097"/>
              <a:gd name="T59" fmla="*/ 1608 h 4323"/>
              <a:gd name="T60" fmla="*/ 2822 w 3097"/>
              <a:gd name="T61" fmla="*/ 1833 h 4323"/>
              <a:gd name="T62" fmla="*/ 2990 w 3097"/>
              <a:gd name="T63" fmla="*/ 2140 h 4323"/>
              <a:gd name="T64" fmla="*/ 3068 w 3097"/>
              <a:gd name="T65" fmla="*/ 2514 h 4323"/>
              <a:gd name="T66" fmla="*/ 3043 w 3097"/>
              <a:gd name="T67" fmla="*/ 2936 h 4323"/>
              <a:gd name="T68" fmla="*/ 2918 w 3097"/>
              <a:gd name="T69" fmla="*/ 3335 h 4323"/>
              <a:gd name="T70" fmla="*/ 2705 w 3097"/>
              <a:gd name="T71" fmla="*/ 3689 h 4323"/>
              <a:gd name="T72" fmla="*/ 2412 w 3097"/>
              <a:gd name="T73" fmla="*/ 3981 h 4323"/>
              <a:gd name="T74" fmla="*/ 2050 w 3097"/>
              <a:gd name="T75" fmla="*/ 4194 h 4323"/>
              <a:gd name="T76" fmla="*/ 1628 w 3097"/>
              <a:gd name="T77" fmla="*/ 4308 h 4323"/>
              <a:gd name="T78" fmla="*/ 1181 w 3097"/>
              <a:gd name="T79" fmla="*/ 4311 h 4323"/>
              <a:gd name="T80" fmla="*/ 803 w 3097"/>
              <a:gd name="T81" fmla="*/ 4218 h 4323"/>
              <a:gd name="T82" fmla="*/ 499 w 3097"/>
              <a:gd name="T83" fmla="*/ 4044 h 4323"/>
              <a:gd name="T84" fmla="*/ 267 w 3097"/>
              <a:gd name="T85" fmla="*/ 3799 h 4323"/>
              <a:gd name="T86" fmla="*/ 108 w 3097"/>
              <a:gd name="T87" fmla="*/ 3494 h 4323"/>
              <a:gd name="T88" fmla="*/ 19 w 3097"/>
              <a:gd name="T89" fmla="*/ 3143 h 4323"/>
              <a:gd name="T90" fmla="*/ 4 w 3097"/>
              <a:gd name="T91" fmla="*/ 2696 h 4323"/>
              <a:gd name="T92" fmla="*/ 98 w 3097"/>
              <a:gd name="T93" fmla="*/ 2094 h 4323"/>
              <a:gd name="T94" fmla="*/ 300 w 3097"/>
              <a:gd name="T95" fmla="*/ 1551 h 4323"/>
              <a:gd name="T96" fmla="*/ 589 w 3097"/>
              <a:gd name="T97" fmla="*/ 1080 h 4323"/>
              <a:gd name="T98" fmla="*/ 940 w 3097"/>
              <a:gd name="T99" fmla="*/ 699 h 4323"/>
              <a:gd name="T100" fmla="*/ 1383 w 3097"/>
              <a:gd name="T101" fmla="*/ 387 h 4323"/>
              <a:gd name="T102" fmla="*/ 1900 w 3097"/>
              <a:gd name="T103" fmla="*/ 163 h 4323"/>
              <a:gd name="T104" fmla="*/ 2461 w 3097"/>
              <a:gd name="T105" fmla="*/ 35 h 4323"/>
              <a:gd name="T106" fmla="*/ 2870 w 3097"/>
              <a:gd name="T107" fmla="*/ 1 h 4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97" h="4323">
                <a:moveTo>
                  <a:pt x="1597" y="2133"/>
                </a:moveTo>
                <a:lnTo>
                  <a:pt x="1527" y="2137"/>
                </a:lnTo>
                <a:lnTo>
                  <a:pt x="1460" y="2148"/>
                </a:lnTo>
                <a:lnTo>
                  <a:pt x="1395" y="2168"/>
                </a:lnTo>
                <a:lnTo>
                  <a:pt x="1333" y="2194"/>
                </a:lnTo>
                <a:lnTo>
                  <a:pt x="1274" y="2227"/>
                </a:lnTo>
                <a:lnTo>
                  <a:pt x="1218" y="2265"/>
                </a:lnTo>
                <a:lnTo>
                  <a:pt x="1164" y="2309"/>
                </a:lnTo>
                <a:lnTo>
                  <a:pt x="1116" y="2357"/>
                </a:lnTo>
                <a:lnTo>
                  <a:pt x="1070" y="2410"/>
                </a:lnTo>
                <a:lnTo>
                  <a:pt x="1029" y="2467"/>
                </a:lnTo>
                <a:lnTo>
                  <a:pt x="991" y="2526"/>
                </a:lnTo>
                <a:lnTo>
                  <a:pt x="974" y="2559"/>
                </a:lnTo>
                <a:lnTo>
                  <a:pt x="957" y="2595"/>
                </a:lnTo>
                <a:lnTo>
                  <a:pt x="944" y="2631"/>
                </a:lnTo>
                <a:lnTo>
                  <a:pt x="935" y="2667"/>
                </a:lnTo>
                <a:lnTo>
                  <a:pt x="929" y="2702"/>
                </a:lnTo>
                <a:lnTo>
                  <a:pt x="926" y="2732"/>
                </a:lnTo>
                <a:lnTo>
                  <a:pt x="918" y="2793"/>
                </a:lnTo>
                <a:lnTo>
                  <a:pt x="913" y="2850"/>
                </a:lnTo>
                <a:lnTo>
                  <a:pt x="908" y="2904"/>
                </a:lnTo>
                <a:lnTo>
                  <a:pt x="907" y="2958"/>
                </a:lnTo>
                <a:lnTo>
                  <a:pt x="910" y="3024"/>
                </a:lnTo>
                <a:lnTo>
                  <a:pt x="917" y="3089"/>
                </a:lnTo>
                <a:lnTo>
                  <a:pt x="926" y="3151"/>
                </a:lnTo>
                <a:lnTo>
                  <a:pt x="942" y="3211"/>
                </a:lnTo>
                <a:lnTo>
                  <a:pt x="961" y="3269"/>
                </a:lnTo>
                <a:lnTo>
                  <a:pt x="985" y="3321"/>
                </a:lnTo>
                <a:lnTo>
                  <a:pt x="1011" y="3371"/>
                </a:lnTo>
                <a:lnTo>
                  <a:pt x="1043" y="3418"/>
                </a:lnTo>
                <a:lnTo>
                  <a:pt x="1077" y="3460"/>
                </a:lnTo>
                <a:lnTo>
                  <a:pt x="1116" y="3497"/>
                </a:lnTo>
                <a:lnTo>
                  <a:pt x="1157" y="3530"/>
                </a:lnTo>
                <a:lnTo>
                  <a:pt x="1203" y="3557"/>
                </a:lnTo>
                <a:lnTo>
                  <a:pt x="1253" y="3579"/>
                </a:lnTo>
                <a:lnTo>
                  <a:pt x="1307" y="3595"/>
                </a:lnTo>
                <a:lnTo>
                  <a:pt x="1362" y="3605"/>
                </a:lnTo>
                <a:lnTo>
                  <a:pt x="1423" y="3608"/>
                </a:lnTo>
                <a:lnTo>
                  <a:pt x="1489" y="3605"/>
                </a:lnTo>
                <a:lnTo>
                  <a:pt x="1552" y="3594"/>
                </a:lnTo>
                <a:lnTo>
                  <a:pt x="1611" y="3576"/>
                </a:lnTo>
                <a:lnTo>
                  <a:pt x="1668" y="3552"/>
                </a:lnTo>
                <a:lnTo>
                  <a:pt x="1720" y="3523"/>
                </a:lnTo>
                <a:lnTo>
                  <a:pt x="1770" y="3489"/>
                </a:lnTo>
                <a:lnTo>
                  <a:pt x="1817" y="3450"/>
                </a:lnTo>
                <a:lnTo>
                  <a:pt x="1860" y="3406"/>
                </a:lnTo>
                <a:lnTo>
                  <a:pt x="1900" y="3359"/>
                </a:lnTo>
                <a:lnTo>
                  <a:pt x="1936" y="3308"/>
                </a:lnTo>
                <a:lnTo>
                  <a:pt x="1969" y="3254"/>
                </a:lnTo>
                <a:lnTo>
                  <a:pt x="1999" y="3197"/>
                </a:lnTo>
                <a:lnTo>
                  <a:pt x="2025" y="3139"/>
                </a:lnTo>
                <a:lnTo>
                  <a:pt x="2048" y="3079"/>
                </a:lnTo>
                <a:lnTo>
                  <a:pt x="2068" y="3019"/>
                </a:lnTo>
                <a:lnTo>
                  <a:pt x="2083" y="2956"/>
                </a:lnTo>
                <a:lnTo>
                  <a:pt x="2095" y="2895"/>
                </a:lnTo>
                <a:lnTo>
                  <a:pt x="2105" y="2833"/>
                </a:lnTo>
                <a:lnTo>
                  <a:pt x="2111" y="2772"/>
                </a:lnTo>
                <a:lnTo>
                  <a:pt x="2112" y="2713"/>
                </a:lnTo>
                <a:lnTo>
                  <a:pt x="2109" y="2637"/>
                </a:lnTo>
                <a:lnTo>
                  <a:pt x="2100" y="2565"/>
                </a:lnTo>
                <a:lnTo>
                  <a:pt x="2084" y="2498"/>
                </a:lnTo>
                <a:lnTo>
                  <a:pt x="2064" y="2438"/>
                </a:lnTo>
                <a:lnTo>
                  <a:pt x="2037" y="2381"/>
                </a:lnTo>
                <a:lnTo>
                  <a:pt x="2007" y="2331"/>
                </a:lnTo>
                <a:lnTo>
                  <a:pt x="1971" y="2285"/>
                </a:lnTo>
                <a:lnTo>
                  <a:pt x="1929" y="2245"/>
                </a:lnTo>
                <a:lnTo>
                  <a:pt x="1884" y="2212"/>
                </a:lnTo>
                <a:lnTo>
                  <a:pt x="1834" y="2184"/>
                </a:lnTo>
                <a:lnTo>
                  <a:pt x="1780" y="2162"/>
                </a:lnTo>
                <a:lnTo>
                  <a:pt x="1723" y="2146"/>
                </a:lnTo>
                <a:lnTo>
                  <a:pt x="1661" y="2136"/>
                </a:lnTo>
                <a:lnTo>
                  <a:pt x="1597" y="2133"/>
                </a:lnTo>
                <a:close/>
                <a:moveTo>
                  <a:pt x="2923" y="0"/>
                </a:moveTo>
                <a:lnTo>
                  <a:pt x="2971" y="1"/>
                </a:lnTo>
                <a:lnTo>
                  <a:pt x="3017" y="3"/>
                </a:lnTo>
                <a:lnTo>
                  <a:pt x="3058" y="6"/>
                </a:lnTo>
                <a:lnTo>
                  <a:pt x="3097" y="7"/>
                </a:lnTo>
                <a:lnTo>
                  <a:pt x="2956" y="768"/>
                </a:lnTo>
                <a:lnTo>
                  <a:pt x="2894" y="765"/>
                </a:lnTo>
                <a:lnTo>
                  <a:pt x="2827" y="764"/>
                </a:lnTo>
                <a:lnTo>
                  <a:pt x="2759" y="765"/>
                </a:lnTo>
                <a:lnTo>
                  <a:pt x="2686" y="768"/>
                </a:lnTo>
                <a:lnTo>
                  <a:pt x="2607" y="775"/>
                </a:lnTo>
                <a:lnTo>
                  <a:pt x="2490" y="789"/>
                </a:lnTo>
                <a:lnTo>
                  <a:pt x="2375" y="808"/>
                </a:lnTo>
                <a:lnTo>
                  <a:pt x="2264" y="833"/>
                </a:lnTo>
                <a:lnTo>
                  <a:pt x="2159" y="862"/>
                </a:lnTo>
                <a:lnTo>
                  <a:pt x="2058" y="898"/>
                </a:lnTo>
                <a:lnTo>
                  <a:pt x="1961" y="937"/>
                </a:lnTo>
                <a:lnTo>
                  <a:pt x="1870" y="981"/>
                </a:lnTo>
                <a:lnTo>
                  <a:pt x="1783" y="1028"/>
                </a:lnTo>
                <a:lnTo>
                  <a:pt x="1700" y="1080"/>
                </a:lnTo>
                <a:lnTo>
                  <a:pt x="1622" y="1136"/>
                </a:lnTo>
                <a:lnTo>
                  <a:pt x="1549" y="1194"/>
                </a:lnTo>
                <a:lnTo>
                  <a:pt x="1480" y="1256"/>
                </a:lnTo>
                <a:lnTo>
                  <a:pt x="1416" y="1321"/>
                </a:lnTo>
                <a:lnTo>
                  <a:pt x="1357" y="1389"/>
                </a:lnTo>
                <a:lnTo>
                  <a:pt x="1303" y="1460"/>
                </a:lnTo>
                <a:lnTo>
                  <a:pt x="1253" y="1531"/>
                </a:lnTo>
                <a:lnTo>
                  <a:pt x="1207" y="1606"/>
                </a:lnTo>
                <a:lnTo>
                  <a:pt x="1169" y="1682"/>
                </a:lnTo>
                <a:lnTo>
                  <a:pt x="1133" y="1760"/>
                </a:lnTo>
                <a:lnTo>
                  <a:pt x="1140" y="1767"/>
                </a:lnTo>
                <a:lnTo>
                  <a:pt x="1211" y="1707"/>
                </a:lnTo>
                <a:lnTo>
                  <a:pt x="1286" y="1653"/>
                </a:lnTo>
                <a:lnTo>
                  <a:pt x="1365" y="1606"/>
                </a:lnTo>
                <a:lnTo>
                  <a:pt x="1447" y="1563"/>
                </a:lnTo>
                <a:lnTo>
                  <a:pt x="1532" y="1527"/>
                </a:lnTo>
                <a:lnTo>
                  <a:pt x="1621" y="1498"/>
                </a:lnTo>
                <a:lnTo>
                  <a:pt x="1712" y="1475"/>
                </a:lnTo>
                <a:lnTo>
                  <a:pt x="1806" y="1458"/>
                </a:lnTo>
                <a:lnTo>
                  <a:pt x="1903" y="1447"/>
                </a:lnTo>
                <a:lnTo>
                  <a:pt x="2003" y="1444"/>
                </a:lnTo>
                <a:lnTo>
                  <a:pt x="2093" y="1447"/>
                </a:lnTo>
                <a:lnTo>
                  <a:pt x="2181" y="1458"/>
                </a:lnTo>
                <a:lnTo>
                  <a:pt x="2267" y="1475"/>
                </a:lnTo>
                <a:lnTo>
                  <a:pt x="2348" y="1500"/>
                </a:lnTo>
                <a:lnTo>
                  <a:pt x="2427" y="1529"/>
                </a:lnTo>
                <a:lnTo>
                  <a:pt x="2503" y="1566"/>
                </a:lnTo>
                <a:lnTo>
                  <a:pt x="2575" y="1608"/>
                </a:lnTo>
                <a:lnTo>
                  <a:pt x="2643" y="1656"/>
                </a:lnTo>
                <a:lnTo>
                  <a:pt x="2707" y="1710"/>
                </a:lnTo>
                <a:lnTo>
                  <a:pt x="2766" y="1769"/>
                </a:lnTo>
                <a:lnTo>
                  <a:pt x="2822" y="1833"/>
                </a:lnTo>
                <a:lnTo>
                  <a:pt x="2871" y="1904"/>
                </a:lnTo>
                <a:lnTo>
                  <a:pt x="2917" y="1977"/>
                </a:lnTo>
                <a:lnTo>
                  <a:pt x="2956" y="2056"/>
                </a:lnTo>
                <a:lnTo>
                  <a:pt x="2990" y="2140"/>
                </a:lnTo>
                <a:lnTo>
                  <a:pt x="3019" y="2227"/>
                </a:lnTo>
                <a:lnTo>
                  <a:pt x="3042" y="2319"/>
                </a:lnTo>
                <a:lnTo>
                  <a:pt x="3058" y="2414"/>
                </a:lnTo>
                <a:lnTo>
                  <a:pt x="3068" y="2514"/>
                </a:lnTo>
                <a:lnTo>
                  <a:pt x="3072" y="2616"/>
                </a:lnTo>
                <a:lnTo>
                  <a:pt x="3068" y="2724"/>
                </a:lnTo>
                <a:lnTo>
                  <a:pt x="3058" y="2830"/>
                </a:lnTo>
                <a:lnTo>
                  <a:pt x="3043" y="2936"/>
                </a:lnTo>
                <a:lnTo>
                  <a:pt x="3021" y="3039"/>
                </a:lnTo>
                <a:lnTo>
                  <a:pt x="2992" y="3140"/>
                </a:lnTo>
                <a:lnTo>
                  <a:pt x="2959" y="3238"/>
                </a:lnTo>
                <a:lnTo>
                  <a:pt x="2918" y="3335"/>
                </a:lnTo>
                <a:lnTo>
                  <a:pt x="2873" y="3429"/>
                </a:lnTo>
                <a:lnTo>
                  <a:pt x="2822" y="3519"/>
                </a:lnTo>
                <a:lnTo>
                  <a:pt x="2766" y="3606"/>
                </a:lnTo>
                <a:lnTo>
                  <a:pt x="2705" y="3689"/>
                </a:lnTo>
                <a:lnTo>
                  <a:pt x="2639" y="3770"/>
                </a:lnTo>
                <a:lnTo>
                  <a:pt x="2568" y="3844"/>
                </a:lnTo>
                <a:lnTo>
                  <a:pt x="2492" y="3916"/>
                </a:lnTo>
                <a:lnTo>
                  <a:pt x="2412" y="3981"/>
                </a:lnTo>
                <a:lnTo>
                  <a:pt x="2328" y="4044"/>
                </a:lnTo>
                <a:lnTo>
                  <a:pt x="2239" y="4099"/>
                </a:lnTo>
                <a:lnTo>
                  <a:pt x="2147" y="4149"/>
                </a:lnTo>
                <a:lnTo>
                  <a:pt x="2050" y="4194"/>
                </a:lnTo>
                <a:lnTo>
                  <a:pt x="1950" y="4232"/>
                </a:lnTo>
                <a:lnTo>
                  <a:pt x="1845" y="4264"/>
                </a:lnTo>
                <a:lnTo>
                  <a:pt x="1738" y="4290"/>
                </a:lnTo>
                <a:lnTo>
                  <a:pt x="1628" y="4308"/>
                </a:lnTo>
                <a:lnTo>
                  <a:pt x="1514" y="4319"/>
                </a:lnTo>
                <a:lnTo>
                  <a:pt x="1397" y="4323"/>
                </a:lnTo>
                <a:lnTo>
                  <a:pt x="1286" y="4320"/>
                </a:lnTo>
                <a:lnTo>
                  <a:pt x="1181" y="4311"/>
                </a:lnTo>
                <a:lnTo>
                  <a:pt x="1080" y="4295"/>
                </a:lnTo>
                <a:lnTo>
                  <a:pt x="983" y="4276"/>
                </a:lnTo>
                <a:lnTo>
                  <a:pt x="891" y="4250"/>
                </a:lnTo>
                <a:lnTo>
                  <a:pt x="803" y="4218"/>
                </a:lnTo>
                <a:lnTo>
                  <a:pt x="720" y="4182"/>
                </a:lnTo>
                <a:lnTo>
                  <a:pt x="642" y="4140"/>
                </a:lnTo>
                <a:lnTo>
                  <a:pt x="568" y="4095"/>
                </a:lnTo>
                <a:lnTo>
                  <a:pt x="499" y="4044"/>
                </a:lnTo>
                <a:lnTo>
                  <a:pt x="434" y="3988"/>
                </a:lnTo>
                <a:lnTo>
                  <a:pt x="375" y="3929"/>
                </a:lnTo>
                <a:lnTo>
                  <a:pt x="318" y="3865"/>
                </a:lnTo>
                <a:lnTo>
                  <a:pt x="267" y="3799"/>
                </a:lnTo>
                <a:lnTo>
                  <a:pt x="221" y="3728"/>
                </a:lnTo>
                <a:lnTo>
                  <a:pt x="178" y="3653"/>
                </a:lnTo>
                <a:lnTo>
                  <a:pt x="141" y="3576"/>
                </a:lnTo>
                <a:lnTo>
                  <a:pt x="108" y="3494"/>
                </a:lnTo>
                <a:lnTo>
                  <a:pt x="79" y="3410"/>
                </a:lnTo>
                <a:lnTo>
                  <a:pt x="55" y="3324"/>
                </a:lnTo>
                <a:lnTo>
                  <a:pt x="34" y="3234"/>
                </a:lnTo>
                <a:lnTo>
                  <a:pt x="19" y="3143"/>
                </a:lnTo>
                <a:lnTo>
                  <a:pt x="8" y="3049"/>
                </a:lnTo>
                <a:lnTo>
                  <a:pt x="1" y="2952"/>
                </a:lnTo>
                <a:lnTo>
                  <a:pt x="0" y="2854"/>
                </a:lnTo>
                <a:lnTo>
                  <a:pt x="4" y="2696"/>
                </a:lnTo>
                <a:lnTo>
                  <a:pt x="16" y="2541"/>
                </a:lnTo>
                <a:lnTo>
                  <a:pt x="36" y="2389"/>
                </a:lnTo>
                <a:lnTo>
                  <a:pt x="63" y="2241"/>
                </a:lnTo>
                <a:lnTo>
                  <a:pt x="98" y="2094"/>
                </a:lnTo>
                <a:lnTo>
                  <a:pt x="139" y="1953"/>
                </a:lnTo>
                <a:lnTo>
                  <a:pt x="188" y="1815"/>
                </a:lnTo>
                <a:lnTo>
                  <a:pt x="240" y="1681"/>
                </a:lnTo>
                <a:lnTo>
                  <a:pt x="300" y="1551"/>
                </a:lnTo>
                <a:lnTo>
                  <a:pt x="365" y="1426"/>
                </a:lnTo>
                <a:lnTo>
                  <a:pt x="435" y="1306"/>
                </a:lnTo>
                <a:lnTo>
                  <a:pt x="510" y="1190"/>
                </a:lnTo>
                <a:lnTo>
                  <a:pt x="589" y="1080"/>
                </a:lnTo>
                <a:lnTo>
                  <a:pt x="672" y="977"/>
                </a:lnTo>
                <a:lnTo>
                  <a:pt x="758" y="877"/>
                </a:lnTo>
                <a:lnTo>
                  <a:pt x="848" y="786"/>
                </a:lnTo>
                <a:lnTo>
                  <a:pt x="940" y="699"/>
                </a:lnTo>
                <a:lnTo>
                  <a:pt x="1036" y="620"/>
                </a:lnTo>
                <a:lnTo>
                  <a:pt x="1148" y="537"/>
                </a:lnTo>
                <a:lnTo>
                  <a:pt x="1263" y="459"/>
                </a:lnTo>
                <a:lnTo>
                  <a:pt x="1383" y="387"/>
                </a:lnTo>
                <a:lnTo>
                  <a:pt x="1507" y="322"/>
                </a:lnTo>
                <a:lnTo>
                  <a:pt x="1635" y="263"/>
                </a:lnTo>
                <a:lnTo>
                  <a:pt x="1766" y="210"/>
                </a:lnTo>
                <a:lnTo>
                  <a:pt x="1900" y="163"/>
                </a:lnTo>
                <a:lnTo>
                  <a:pt x="2037" y="122"/>
                </a:lnTo>
                <a:lnTo>
                  <a:pt x="2176" y="87"/>
                </a:lnTo>
                <a:lnTo>
                  <a:pt x="2317" y="58"/>
                </a:lnTo>
                <a:lnTo>
                  <a:pt x="2461" y="35"/>
                </a:lnTo>
                <a:lnTo>
                  <a:pt x="2604" y="18"/>
                </a:lnTo>
                <a:lnTo>
                  <a:pt x="2750" y="7"/>
                </a:lnTo>
                <a:lnTo>
                  <a:pt x="2813" y="3"/>
                </a:lnTo>
                <a:lnTo>
                  <a:pt x="2870" y="1"/>
                </a:lnTo>
                <a:lnTo>
                  <a:pt x="2923" y="0"/>
                </a:lnTo>
                <a:close/>
              </a:path>
            </a:pathLst>
          </a:custGeom>
          <a:solidFill>
            <a:schemeClr val="accent1"/>
          </a:solidFill>
          <a:ln w="0">
            <a:noFill/>
            <a:prstDash val="solid"/>
            <a:round/>
            <a:headEnd/>
            <a:tailEnd/>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9" name="Freeform 7"/>
          <p:cNvSpPr>
            <a:spLocks/>
          </p:cNvSpPr>
          <p:nvPr/>
        </p:nvSpPr>
        <p:spPr bwMode="auto">
          <a:xfrm>
            <a:off x="-1149350" y="-58738"/>
            <a:ext cx="3074988" cy="6916738"/>
          </a:xfrm>
          <a:custGeom>
            <a:avLst/>
            <a:gdLst>
              <a:gd name="T0" fmla="*/ 0 w 1937"/>
              <a:gd name="T1" fmla="*/ 0 h 4357"/>
              <a:gd name="T2" fmla="*/ 1937 w 1937"/>
              <a:gd name="T3" fmla="*/ 0 h 4357"/>
              <a:gd name="T4" fmla="*/ 724 w 1937"/>
              <a:gd name="T5" fmla="*/ 4357 h 4357"/>
              <a:gd name="T6" fmla="*/ 0 w 1937"/>
              <a:gd name="T7" fmla="*/ 4357 h 4357"/>
              <a:gd name="T8" fmla="*/ 0 w 1937"/>
              <a:gd name="T9" fmla="*/ 0 h 4357"/>
            </a:gdLst>
            <a:ahLst/>
            <a:cxnLst>
              <a:cxn ang="0">
                <a:pos x="T0" y="T1"/>
              </a:cxn>
              <a:cxn ang="0">
                <a:pos x="T2" y="T3"/>
              </a:cxn>
              <a:cxn ang="0">
                <a:pos x="T4" y="T5"/>
              </a:cxn>
              <a:cxn ang="0">
                <a:pos x="T6" y="T7"/>
              </a:cxn>
              <a:cxn ang="0">
                <a:pos x="T8" y="T9"/>
              </a:cxn>
            </a:cxnLst>
            <a:rect l="0" t="0" r="r" b="b"/>
            <a:pathLst>
              <a:path w="1937" h="4357">
                <a:moveTo>
                  <a:pt x="0" y="0"/>
                </a:moveTo>
                <a:lnTo>
                  <a:pt x="1937" y="0"/>
                </a:lnTo>
                <a:lnTo>
                  <a:pt x="724" y="4357"/>
                </a:lnTo>
                <a:lnTo>
                  <a:pt x="0" y="4357"/>
                </a:lnTo>
                <a:lnTo>
                  <a:pt x="0" y="0"/>
                </a:lnTo>
                <a:close/>
              </a:path>
            </a:pathLst>
          </a:custGeom>
          <a:solidFill>
            <a:schemeClr val="accent3"/>
          </a:solidFill>
          <a:ln w="0">
            <a:noFill/>
            <a:prstDash val="solid"/>
            <a:round/>
            <a:headEnd/>
            <a:tailEnd/>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1" name="Freeform 8"/>
          <p:cNvSpPr>
            <a:spLocks/>
          </p:cNvSpPr>
          <p:nvPr/>
        </p:nvSpPr>
        <p:spPr bwMode="auto">
          <a:xfrm>
            <a:off x="-1149350" y="-58738"/>
            <a:ext cx="2825750" cy="6916738"/>
          </a:xfrm>
          <a:custGeom>
            <a:avLst/>
            <a:gdLst>
              <a:gd name="T0" fmla="*/ 0 w 1780"/>
              <a:gd name="T1" fmla="*/ 0 h 4357"/>
              <a:gd name="T2" fmla="*/ 1780 w 1780"/>
              <a:gd name="T3" fmla="*/ 0 h 4357"/>
              <a:gd name="T4" fmla="*/ 556 w 1780"/>
              <a:gd name="T5" fmla="*/ 4357 h 4357"/>
              <a:gd name="T6" fmla="*/ 0 w 1780"/>
              <a:gd name="T7" fmla="*/ 4357 h 4357"/>
              <a:gd name="T8" fmla="*/ 0 w 1780"/>
              <a:gd name="T9" fmla="*/ 0 h 4357"/>
            </a:gdLst>
            <a:ahLst/>
            <a:cxnLst>
              <a:cxn ang="0">
                <a:pos x="T0" y="T1"/>
              </a:cxn>
              <a:cxn ang="0">
                <a:pos x="T2" y="T3"/>
              </a:cxn>
              <a:cxn ang="0">
                <a:pos x="T4" y="T5"/>
              </a:cxn>
              <a:cxn ang="0">
                <a:pos x="T6" y="T7"/>
              </a:cxn>
              <a:cxn ang="0">
                <a:pos x="T8" y="T9"/>
              </a:cxn>
            </a:cxnLst>
            <a:rect l="0" t="0" r="r" b="b"/>
            <a:pathLst>
              <a:path w="1780" h="4357">
                <a:moveTo>
                  <a:pt x="0" y="0"/>
                </a:moveTo>
                <a:lnTo>
                  <a:pt x="1780" y="0"/>
                </a:lnTo>
                <a:lnTo>
                  <a:pt x="556" y="4357"/>
                </a:lnTo>
                <a:lnTo>
                  <a:pt x="0" y="4357"/>
                </a:lnTo>
                <a:lnTo>
                  <a:pt x="0" y="0"/>
                </a:lnTo>
                <a:close/>
              </a:path>
            </a:pathLst>
          </a:custGeom>
          <a:solidFill>
            <a:schemeClr val="accent2"/>
          </a:solidFill>
          <a:ln w="0">
            <a:noFill/>
            <a:prstDash val="solid"/>
            <a:round/>
            <a:headEnd/>
            <a:tailEnd/>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3" name="TextBox 12"/>
          <p:cNvSpPr txBox="1"/>
          <p:nvPr/>
        </p:nvSpPr>
        <p:spPr>
          <a:xfrm>
            <a:off x="3360723" y="1315252"/>
            <a:ext cx="6551627" cy="1015663"/>
          </a:xfrm>
          <a:prstGeom prst="rect">
            <a:avLst/>
          </a:prstGeom>
          <a:noFill/>
        </p:spPr>
        <p:txBody>
          <a:bodyPr wrap="square" rtlCol="0">
            <a:spAutoFit/>
          </a:bodyPr>
          <a:lstStyle/>
          <a:p>
            <a:r>
              <a:rPr lang="hu-HU" sz="6000" dirty="0" smtClean="0"/>
              <a:t>Mégis mit tegyek?</a:t>
            </a:r>
            <a:endParaRPr lang="ru-RU" sz="6000" dirty="0"/>
          </a:p>
        </p:txBody>
      </p:sp>
      <p:sp>
        <p:nvSpPr>
          <p:cNvPr id="14" name="TextBox 13"/>
          <p:cNvSpPr txBox="1"/>
          <p:nvPr/>
        </p:nvSpPr>
        <p:spPr>
          <a:xfrm>
            <a:off x="4649814" y="2432348"/>
            <a:ext cx="2296270" cy="4185761"/>
          </a:xfrm>
          <a:prstGeom prst="rect">
            <a:avLst/>
          </a:prstGeom>
          <a:noFill/>
        </p:spPr>
        <p:txBody>
          <a:bodyPr wrap="square" rtlCol="0">
            <a:spAutoFit/>
          </a:bodyPr>
          <a:lstStyle/>
          <a:p>
            <a:r>
              <a:rPr lang="hu-HU" sz="1400" dirty="0" smtClean="0">
                <a:solidFill>
                  <a:schemeClr val="bg2"/>
                </a:solidFill>
                <a:ea typeface="Roboto Light" panose="02000000000000000000" pitchFamily="2" charset="0"/>
              </a:rPr>
              <a:t>Egyik lehetőségünk </a:t>
            </a:r>
            <a:r>
              <a:rPr lang="hu-HU" sz="1400" b="1" dirty="0" smtClean="0">
                <a:solidFill>
                  <a:schemeClr val="bg2"/>
                </a:solidFill>
                <a:ea typeface="Roboto Light" panose="02000000000000000000" pitchFamily="2" charset="0"/>
              </a:rPr>
              <a:t>jelszókezelő</a:t>
            </a:r>
            <a:r>
              <a:rPr lang="hu-HU" sz="1400" dirty="0" smtClean="0">
                <a:solidFill>
                  <a:schemeClr val="bg2"/>
                </a:solidFill>
                <a:ea typeface="Roboto Light" panose="02000000000000000000" pitchFamily="2" charset="0"/>
              </a:rPr>
              <a:t> alkalmazást használni, mely egy mesterjelszó védelmében az összes többi jelszavunkat tárolja, és a használat esetén automatikusan be is írja.</a:t>
            </a:r>
          </a:p>
          <a:p>
            <a:endParaRPr lang="hu-HU" sz="1400" dirty="0">
              <a:solidFill>
                <a:schemeClr val="bg2"/>
              </a:solidFill>
              <a:ea typeface="Roboto Light" panose="02000000000000000000" pitchFamily="2" charset="0"/>
            </a:endParaRPr>
          </a:p>
          <a:p>
            <a:r>
              <a:rPr lang="hu-HU" sz="1400" dirty="0" smtClean="0">
                <a:solidFill>
                  <a:schemeClr val="bg2"/>
                </a:solidFill>
                <a:ea typeface="Roboto Light" panose="02000000000000000000" pitchFamily="2" charset="0"/>
              </a:rPr>
              <a:t>Ez kényelmes, és a minden felületen azonos jelszó használatánál sokkal biztonságosabb megoldás, azonban gépünk tényleges feltörése vagy a mesterjelszó kitudódása esetén ez sem tökéletes megoldás.</a:t>
            </a:r>
            <a:endParaRPr lang="ru-RU" sz="1400" dirty="0">
              <a:solidFill>
                <a:schemeClr val="bg2"/>
              </a:solidFill>
              <a:ea typeface="Roboto Light" panose="02000000000000000000" pitchFamily="2" charset="0"/>
            </a:endParaRPr>
          </a:p>
        </p:txBody>
      </p:sp>
      <p:cxnSp>
        <p:nvCxnSpPr>
          <p:cNvPr id="15" name="Прямая соединительная линия 14"/>
          <p:cNvCxnSpPr/>
          <p:nvPr/>
        </p:nvCxnSpPr>
        <p:spPr>
          <a:xfrm flipH="1">
            <a:off x="4580389" y="2453550"/>
            <a:ext cx="28451" cy="4224087"/>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0" name="Стрелка углом 3"/>
          <p:cNvSpPr>
            <a:spLocks noChangeAspect="1"/>
          </p:cNvSpPr>
          <p:nvPr/>
        </p:nvSpPr>
        <p:spPr>
          <a:xfrm>
            <a:off x="7640611" y="3669497"/>
            <a:ext cx="846380" cy="1787437"/>
          </a:xfrm>
          <a:prstGeom prst="bentArrow">
            <a:avLst>
              <a:gd name="adj1" fmla="val 25000"/>
              <a:gd name="adj2" fmla="val 25000"/>
              <a:gd name="adj3" fmla="val 34302"/>
              <a:gd name="adj4" fmla="val 3398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pic>
        <p:nvPicPr>
          <p:cNvPr id="12"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8269" y="3538563"/>
            <a:ext cx="1836824" cy="1605098"/>
          </a:xfrm>
          <a:prstGeom prst="rect">
            <a:avLst/>
          </a:prstGeom>
        </p:spPr>
      </p:pic>
      <p:sp>
        <p:nvSpPr>
          <p:cNvPr id="16" name="Стрелка углом 40"/>
          <p:cNvSpPr>
            <a:spLocks noChangeAspect="1"/>
          </p:cNvSpPr>
          <p:nvPr/>
        </p:nvSpPr>
        <p:spPr>
          <a:xfrm flipH="1">
            <a:off x="6632535" y="4064229"/>
            <a:ext cx="828136" cy="1392705"/>
          </a:xfrm>
          <a:prstGeom prst="bentArrow">
            <a:avLst>
              <a:gd name="adj1" fmla="val 25000"/>
              <a:gd name="adj2" fmla="val 25000"/>
              <a:gd name="adj3" fmla="val 34302"/>
              <a:gd name="adj4" fmla="val 3398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7" name="TextBox 13"/>
          <p:cNvSpPr txBox="1"/>
          <p:nvPr/>
        </p:nvSpPr>
        <p:spPr>
          <a:xfrm>
            <a:off x="8079900" y="2777334"/>
            <a:ext cx="1722473" cy="2462213"/>
          </a:xfrm>
          <a:prstGeom prst="rect">
            <a:avLst/>
          </a:prstGeom>
          <a:noFill/>
        </p:spPr>
        <p:txBody>
          <a:bodyPr wrap="square" rtlCol="0">
            <a:spAutoFit/>
          </a:bodyPr>
          <a:lstStyle/>
          <a:p>
            <a:r>
              <a:rPr lang="hu-HU" sz="1400" dirty="0" smtClean="0">
                <a:solidFill>
                  <a:schemeClr val="bg2"/>
                </a:solidFill>
                <a:ea typeface="Roboto Light" panose="02000000000000000000" pitchFamily="2" charset="0"/>
              </a:rPr>
              <a:t>Másik lehetőségünk </a:t>
            </a:r>
            <a:r>
              <a:rPr lang="hu-HU" sz="1400" b="1" dirty="0" smtClean="0">
                <a:solidFill>
                  <a:schemeClr val="bg2"/>
                </a:solidFill>
                <a:ea typeface="Roboto Light" panose="02000000000000000000" pitchFamily="2" charset="0"/>
              </a:rPr>
              <a:t>jelmondat</a:t>
            </a:r>
            <a:r>
              <a:rPr lang="hu-HU" sz="1400" dirty="0" smtClean="0">
                <a:solidFill>
                  <a:schemeClr val="bg2"/>
                </a:solidFill>
                <a:ea typeface="Roboto Light" panose="02000000000000000000" pitchFamily="2" charset="0"/>
              </a:rPr>
              <a:t> használata.</a:t>
            </a:r>
          </a:p>
          <a:p>
            <a:endParaRPr lang="hu-HU" sz="1400" dirty="0" smtClean="0">
              <a:solidFill>
                <a:schemeClr val="bg2"/>
              </a:solidFill>
              <a:ea typeface="Roboto Light" panose="02000000000000000000" pitchFamily="2" charset="0"/>
            </a:endParaRPr>
          </a:p>
          <a:p>
            <a:endParaRPr lang="hu-HU" sz="1400" dirty="0">
              <a:solidFill>
                <a:schemeClr val="bg2"/>
              </a:solidFill>
              <a:ea typeface="Roboto Light" panose="02000000000000000000" pitchFamily="2" charset="0"/>
            </a:endParaRPr>
          </a:p>
          <a:p>
            <a:r>
              <a:rPr lang="hu-HU" sz="1400" dirty="0" smtClean="0">
                <a:solidFill>
                  <a:schemeClr val="bg2"/>
                </a:solidFill>
                <a:ea typeface="Roboto Light" panose="02000000000000000000" pitchFamily="2" charset="0"/>
              </a:rPr>
              <a:t>Manapság sokkal biztonságosabbnak tekintik a szakértők, mint egy szimpla jelszót.</a:t>
            </a:r>
            <a:endParaRPr lang="ru-RU" sz="1400" dirty="0">
              <a:solidFill>
                <a:schemeClr val="bg2"/>
              </a:solidFill>
              <a:ea typeface="Roboto Light" panose="02000000000000000000" pitchFamily="2" charset="0"/>
            </a:endParaRPr>
          </a:p>
        </p:txBody>
      </p:sp>
    </p:spTree>
    <p:extLst>
      <p:ext uri="{BB962C8B-B14F-4D97-AF65-F5344CB8AC3E}">
        <p14:creationId xmlns:p14="http://schemas.microsoft.com/office/powerpoint/2010/main" val="1996171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459930" y="1711082"/>
            <a:ext cx="6270384" cy="338554"/>
          </a:xfrm>
          <a:prstGeom prst="rect">
            <a:avLst/>
          </a:prstGeom>
          <a:noFill/>
        </p:spPr>
        <p:txBody>
          <a:bodyPr wrap="square" rtlCol="0">
            <a:spAutoFit/>
          </a:bodyPr>
          <a:lstStyle/>
          <a:p>
            <a:r>
              <a:rPr lang="hu-HU" dirty="0" smtClean="0">
                <a:ea typeface="Roboto Light" panose="02000000000000000000" pitchFamily="2" charset="0"/>
              </a:rPr>
              <a:t>Jelmondat: </a:t>
            </a:r>
            <a:r>
              <a:rPr lang="hu-HU" sz="1600" dirty="0">
                <a:solidFill>
                  <a:schemeClr val="bg2"/>
                </a:solidFill>
                <a:ea typeface="Roboto Light" panose="02000000000000000000" pitchFamily="2" charset="0"/>
              </a:rPr>
              <a:t>Több szóból összerakott, mondatszerű biztonsági kód</a:t>
            </a:r>
            <a:r>
              <a:rPr lang="hu-HU" sz="1600" dirty="0" smtClean="0">
                <a:solidFill>
                  <a:schemeClr val="bg2"/>
                </a:solidFill>
                <a:ea typeface="Roboto Light" panose="02000000000000000000" pitchFamily="2" charset="0"/>
              </a:rPr>
              <a:t>.</a:t>
            </a:r>
            <a:endParaRPr lang="ru-RU" sz="1600" dirty="0">
              <a:solidFill>
                <a:schemeClr val="bg2"/>
              </a:solidFill>
              <a:ea typeface="Roboto Light" panose="02000000000000000000" pitchFamily="2" charset="0"/>
            </a:endParaRPr>
          </a:p>
        </p:txBody>
      </p:sp>
      <p:sp>
        <p:nvSpPr>
          <p:cNvPr id="3" name="Заголовок 2"/>
          <p:cNvSpPr>
            <a:spLocks noGrp="1"/>
          </p:cNvSpPr>
          <p:nvPr>
            <p:ph type="title"/>
          </p:nvPr>
        </p:nvSpPr>
        <p:spPr/>
        <p:txBody>
          <a:bodyPr/>
          <a:lstStyle/>
          <a:p>
            <a:r>
              <a:rPr lang="hu-HU" dirty="0" smtClean="0"/>
              <a:t>Mi az a jelmondat?</a:t>
            </a:r>
            <a:endParaRPr lang="ru-RU" dirty="0"/>
          </a:p>
        </p:txBody>
      </p:sp>
      <p:sp>
        <p:nvSpPr>
          <p:cNvPr id="11" name="Shape 971"/>
          <p:cNvSpPr/>
          <p:nvPr/>
        </p:nvSpPr>
        <p:spPr>
          <a:xfrm flipH="1">
            <a:off x="5845232" y="2297721"/>
            <a:ext cx="3753840" cy="4560279"/>
          </a:xfrm>
          <a:custGeom>
            <a:avLst/>
            <a:gdLst/>
            <a:ahLst/>
            <a:cxnLst>
              <a:cxn ang="0">
                <a:pos x="wd2" y="hd2"/>
              </a:cxn>
              <a:cxn ang="5400000">
                <a:pos x="wd2" y="hd2"/>
              </a:cxn>
              <a:cxn ang="10800000">
                <a:pos x="wd2" y="hd2"/>
              </a:cxn>
              <a:cxn ang="16200000">
                <a:pos x="wd2" y="hd2"/>
              </a:cxn>
            </a:cxnLst>
            <a:rect l="0" t="0" r="r" b="b"/>
            <a:pathLst>
              <a:path w="21589" h="21575" extrusionOk="0">
                <a:moveTo>
                  <a:pt x="0" y="21575"/>
                </a:moveTo>
                <a:cubicBezTo>
                  <a:pt x="364" y="20930"/>
                  <a:pt x="784" y="20308"/>
                  <a:pt x="1258" y="19714"/>
                </a:cubicBezTo>
                <a:cubicBezTo>
                  <a:pt x="1746" y="19103"/>
                  <a:pt x="2289" y="18523"/>
                  <a:pt x="2882" y="17980"/>
                </a:cubicBezTo>
                <a:cubicBezTo>
                  <a:pt x="3717" y="17303"/>
                  <a:pt x="4249" y="16408"/>
                  <a:pt x="4389" y="15444"/>
                </a:cubicBezTo>
                <a:cubicBezTo>
                  <a:pt x="4539" y="14416"/>
                  <a:pt x="4234" y="13377"/>
                  <a:pt x="3531" y="12522"/>
                </a:cubicBezTo>
                <a:cubicBezTo>
                  <a:pt x="3219" y="12164"/>
                  <a:pt x="2920" y="11801"/>
                  <a:pt x="2633" y="11433"/>
                </a:cubicBezTo>
                <a:cubicBezTo>
                  <a:pt x="2226" y="10910"/>
                  <a:pt x="1837" y="10370"/>
                  <a:pt x="1599" y="9774"/>
                </a:cubicBezTo>
                <a:cubicBezTo>
                  <a:pt x="1402" y="9281"/>
                  <a:pt x="1314" y="8767"/>
                  <a:pt x="1298" y="8253"/>
                </a:cubicBezTo>
                <a:cubicBezTo>
                  <a:pt x="1281" y="7740"/>
                  <a:pt x="1336" y="7224"/>
                  <a:pt x="1464" y="6715"/>
                </a:cubicBezTo>
                <a:cubicBezTo>
                  <a:pt x="1652" y="5760"/>
                  <a:pt x="2014" y="4844"/>
                  <a:pt x="2530" y="3994"/>
                </a:cubicBezTo>
                <a:cubicBezTo>
                  <a:pt x="3012" y="3202"/>
                  <a:pt x="3632" y="2460"/>
                  <a:pt x="4433" y="1849"/>
                </a:cubicBezTo>
                <a:cubicBezTo>
                  <a:pt x="5254" y="1223"/>
                  <a:pt x="6222" y="765"/>
                  <a:pt x="7250" y="459"/>
                </a:cubicBezTo>
                <a:cubicBezTo>
                  <a:pt x="8292" y="148"/>
                  <a:pt x="9403" y="-9"/>
                  <a:pt x="10532" y="4"/>
                </a:cubicBezTo>
                <a:cubicBezTo>
                  <a:pt x="11702" y="-25"/>
                  <a:pt x="12869" y="111"/>
                  <a:pt x="13984" y="408"/>
                </a:cubicBezTo>
                <a:cubicBezTo>
                  <a:pt x="14958" y="666"/>
                  <a:pt x="15880" y="1044"/>
                  <a:pt x="16720" y="1528"/>
                </a:cubicBezTo>
                <a:cubicBezTo>
                  <a:pt x="17100" y="1784"/>
                  <a:pt x="17436" y="2082"/>
                  <a:pt x="17717" y="2416"/>
                </a:cubicBezTo>
                <a:cubicBezTo>
                  <a:pt x="18128" y="2903"/>
                  <a:pt x="18413" y="3450"/>
                  <a:pt x="18695" y="3992"/>
                </a:cubicBezTo>
                <a:cubicBezTo>
                  <a:pt x="18999" y="4578"/>
                  <a:pt x="19304" y="5165"/>
                  <a:pt x="19610" y="5754"/>
                </a:cubicBezTo>
                <a:cubicBezTo>
                  <a:pt x="19691" y="5882"/>
                  <a:pt x="19766" y="6012"/>
                  <a:pt x="19835" y="6142"/>
                </a:cubicBezTo>
                <a:cubicBezTo>
                  <a:pt x="19908" y="6280"/>
                  <a:pt x="19976" y="6421"/>
                  <a:pt x="20001" y="6572"/>
                </a:cubicBezTo>
                <a:cubicBezTo>
                  <a:pt x="20017" y="6673"/>
                  <a:pt x="20014" y="6775"/>
                  <a:pt x="19982" y="6872"/>
                </a:cubicBezTo>
                <a:cubicBezTo>
                  <a:pt x="19961" y="6934"/>
                  <a:pt x="19929" y="6993"/>
                  <a:pt x="19900" y="7053"/>
                </a:cubicBezTo>
                <a:cubicBezTo>
                  <a:pt x="19867" y="7119"/>
                  <a:pt x="19837" y="7186"/>
                  <a:pt x="19810" y="7254"/>
                </a:cubicBezTo>
                <a:cubicBezTo>
                  <a:pt x="19764" y="7330"/>
                  <a:pt x="19734" y="7412"/>
                  <a:pt x="19723" y="7497"/>
                </a:cubicBezTo>
                <a:cubicBezTo>
                  <a:pt x="19703" y="7648"/>
                  <a:pt x="19743" y="7800"/>
                  <a:pt x="19835" y="7931"/>
                </a:cubicBezTo>
                <a:lnTo>
                  <a:pt x="21399" y="10537"/>
                </a:lnTo>
                <a:cubicBezTo>
                  <a:pt x="21476" y="10632"/>
                  <a:pt x="21530" y="10736"/>
                  <a:pt x="21561" y="10843"/>
                </a:cubicBezTo>
                <a:cubicBezTo>
                  <a:pt x="21589" y="10937"/>
                  <a:pt x="21600" y="11037"/>
                  <a:pt x="21577" y="11136"/>
                </a:cubicBezTo>
                <a:cubicBezTo>
                  <a:pt x="21555" y="11231"/>
                  <a:pt x="21501" y="11318"/>
                  <a:pt x="21415" y="11380"/>
                </a:cubicBezTo>
                <a:cubicBezTo>
                  <a:pt x="21345" y="11430"/>
                  <a:pt x="21259" y="11459"/>
                  <a:pt x="21172" y="11485"/>
                </a:cubicBezTo>
                <a:cubicBezTo>
                  <a:pt x="21046" y="11523"/>
                  <a:pt x="20917" y="11556"/>
                  <a:pt x="20784" y="11582"/>
                </a:cubicBezTo>
                <a:cubicBezTo>
                  <a:pt x="20630" y="11622"/>
                  <a:pt x="20484" y="11669"/>
                  <a:pt x="20344" y="11723"/>
                </a:cubicBezTo>
                <a:cubicBezTo>
                  <a:pt x="20226" y="11768"/>
                  <a:pt x="20104" y="11821"/>
                  <a:pt x="20027" y="11916"/>
                </a:cubicBezTo>
                <a:cubicBezTo>
                  <a:pt x="19923" y="12042"/>
                  <a:pt x="19931" y="12209"/>
                  <a:pt x="20045" y="12329"/>
                </a:cubicBezTo>
                <a:cubicBezTo>
                  <a:pt x="20121" y="12429"/>
                  <a:pt x="20195" y="12527"/>
                  <a:pt x="20268" y="12624"/>
                </a:cubicBezTo>
                <a:cubicBezTo>
                  <a:pt x="20356" y="12741"/>
                  <a:pt x="20450" y="12868"/>
                  <a:pt x="20434" y="13012"/>
                </a:cubicBezTo>
                <a:cubicBezTo>
                  <a:pt x="20420" y="13142"/>
                  <a:pt x="20324" y="13247"/>
                  <a:pt x="20212" y="13326"/>
                </a:cubicBezTo>
                <a:cubicBezTo>
                  <a:pt x="20103" y="13402"/>
                  <a:pt x="19973" y="13461"/>
                  <a:pt x="19826" y="13493"/>
                </a:cubicBezTo>
                <a:cubicBezTo>
                  <a:pt x="19925" y="13524"/>
                  <a:pt x="20013" y="13572"/>
                  <a:pt x="20086" y="13633"/>
                </a:cubicBezTo>
                <a:cubicBezTo>
                  <a:pt x="20178" y="13710"/>
                  <a:pt x="20247" y="13809"/>
                  <a:pt x="20252" y="13921"/>
                </a:cubicBezTo>
                <a:cubicBezTo>
                  <a:pt x="20254" y="13987"/>
                  <a:pt x="20235" y="14049"/>
                  <a:pt x="20202" y="14104"/>
                </a:cubicBezTo>
                <a:cubicBezTo>
                  <a:pt x="20172" y="14154"/>
                  <a:pt x="20131" y="14199"/>
                  <a:pt x="20081" y="14236"/>
                </a:cubicBezTo>
                <a:cubicBezTo>
                  <a:pt x="20018" y="14282"/>
                  <a:pt x="19943" y="14317"/>
                  <a:pt x="19858" y="14335"/>
                </a:cubicBezTo>
                <a:cubicBezTo>
                  <a:pt x="19769" y="14362"/>
                  <a:pt x="19695" y="14414"/>
                  <a:pt x="19648" y="14482"/>
                </a:cubicBezTo>
                <a:cubicBezTo>
                  <a:pt x="19593" y="14564"/>
                  <a:pt x="19582" y="14655"/>
                  <a:pt x="19586" y="14742"/>
                </a:cubicBezTo>
                <a:cubicBezTo>
                  <a:pt x="19592" y="14861"/>
                  <a:pt x="19629" y="14981"/>
                  <a:pt x="19700" y="15092"/>
                </a:cubicBezTo>
                <a:cubicBezTo>
                  <a:pt x="19735" y="15165"/>
                  <a:pt x="19760" y="15240"/>
                  <a:pt x="19775" y="15316"/>
                </a:cubicBezTo>
                <a:cubicBezTo>
                  <a:pt x="19790" y="15398"/>
                  <a:pt x="19794" y="15482"/>
                  <a:pt x="19791" y="15565"/>
                </a:cubicBezTo>
                <a:cubicBezTo>
                  <a:pt x="19785" y="15731"/>
                  <a:pt x="19752" y="15900"/>
                  <a:pt x="19655" y="16050"/>
                </a:cubicBezTo>
                <a:cubicBezTo>
                  <a:pt x="19548" y="16217"/>
                  <a:pt x="19375" y="16341"/>
                  <a:pt x="19189" y="16437"/>
                </a:cubicBezTo>
                <a:cubicBezTo>
                  <a:pt x="18985" y="16541"/>
                  <a:pt x="18758" y="16615"/>
                  <a:pt x="18515" y="16652"/>
                </a:cubicBezTo>
                <a:cubicBezTo>
                  <a:pt x="18131" y="16690"/>
                  <a:pt x="17745" y="16709"/>
                  <a:pt x="17358" y="16709"/>
                </a:cubicBezTo>
                <a:cubicBezTo>
                  <a:pt x="16902" y="16709"/>
                  <a:pt x="16446" y="16683"/>
                  <a:pt x="15994" y="16630"/>
                </a:cubicBezTo>
                <a:cubicBezTo>
                  <a:pt x="15539" y="16549"/>
                  <a:pt x="15065" y="16673"/>
                  <a:pt x="14746" y="16956"/>
                </a:cubicBezTo>
                <a:cubicBezTo>
                  <a:pt x="14583" y="17101"/>
                  <a:pt x="14471" y="17281"/>
                  <a:pt x="14423" y="17477"/>
                </a:cubicBezTo>
                <a:cubicBezTo>
                  <a:pt x="14339" y="17913"/>
                  <a:pt x="14197" y="18340"/>
                  <a:pt x="14000" y="18750"/>
                </a:cubicBezTo>
                <a:cubicBezTo>
                  <a:pt x="13813" y="19138"/>
                  <a:pt x="13579" y="19509"/>
                  <a:pt x="13300" y="19856"/>
                </a:cubicBezTo>
                <a:cubicBezTo>
                  <a:pt x="13040" y="20107"/>
                  <a:pt x="12910" y="20435"/>
                  <a:pt x="12940" y="20766"/>
                </a:cubicBezTo>
                <a:cubicBezTo>
                  <a:pt x="12953" y="20918"/>
                  <a:pt x="13000" y="21065"/>
                  <a:pt x="13065" y="21205"/>
                </a:cubicBezTo>
                <a:cubicBezTo>
                  <a:pt x="13123" y="21333"/>
                  <a:pt x="13197" y="21456"/>
                  <a:pt x="13285" y="21574"/>
                </a:cubicBezTo>
                <a:lnTo>
                  <a:pt x="0" y="21575"/>
                </a:lnTo>
                <a:close/>
              </a:path>
            </a:pathLst>
          </a:custGeom>
          <a:solidFill>
            <a:schemeClr val="bg1">
              <a:lumMod val="85000"/>
            </a:schemeClr>
          </a:solidFill>
          <a:ln w="6350" cmpd="sng">
            <a:noFill/>
            <a:prstDash val="dash"/>
            <a:miter lim="400000"/>
          </a:ln>
        </p:spPr>
        <p:txBody>
          <a:bodyPr lIns="0" tIns="0" rIns="0" bIns="0" anchor="ctr"/>
          <a:lstStyle/>
          <a:p>
            <a:pPr lvl="0">
              <a:defRPr sz="3200"/>
            </a:pPr>
            <a:endParaRPr sz="2600"/>
          </a:p>
        </p:txBody>
      </p:sp>
      <p:graphicFrame>
        <p:nvGraphicFramePr>
          <p:cNvPr id="12" name="Chart 84"/>
          <p:cNvGraphicFramePr/>
          <p:nvPr>
            <p:extLst>
              <p:ext uri="{D42A27DB-BD31-4B8C-83A1-F6EECF244321}">
                <p14:modId xmlns:p14="http://schemas.microsoft.com/office/powerpoint/2010/main" val="1291293450"/>
              </p:ext>
            </p:extLst>
          </p:nvPr>
        </p:nvGraphicFramePr>
        <p:xfrm>
          <a:off x="6223733" y="2270929"/>
          <a:ext cx="3041786" cy="3292731"/>
        </p:xfrm>
        <a:graphic>
          <a:graphicData uri="http://schemas.openxmlformats.org/drawingml/2006/chart">
            <c:chart xmlns:c="http://schemas.openxmlformats.org/drawingml/2006/chart" xmlns:r="http://schemas.openxmlformats.org/officeDocument/2006/relationships" r:id="rId2"/>
          </a:graphicData>
        </a:graphic>
      </p:graphicFrame>
      <p:sp>
        <p:nvSpPr>
          <p:cNvPr id="13" name="Oval 237"/>
          <p:cNvSpPr/>
          <p:nvPr/>
        </p:nvSpPr>
        <p:spPr>
          <a:xfrm>
            <a:off x="7011149" y="3174722"/>
            <a:ext cx="1464961" cy="1464961"/>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74286" tIns="37142" rIns="74286" bIns="37142" rtlCol="0" anchor="ctr"/>
          <a:lstStyle/>
          <a:p>
            <a:pPr algn="ctr"/>
            <a:endParaRPr lang="en-US" sz="1141"/>
          </a:p>
        </p:txBody>
      </p:sp>
      <p:sp>
        <p:nvSpPr>
          <p:cNvPr id="14" name="Freeform 19"/>
          <p:cNvSpPr>
            <a:spLocks noChangeArrowheads="1"/>
          </p:cNvSpPr>
          <p:nvPr/>
        </p:nvSpPr>
        <p:spPr bwMode="auto">
          <a:xfrm>
            <a:off x="7433723" y="3586237"/>
            <a:ext cx="619811" cy="641930"/>
          </a:xfrm>
          <a:custGeom>
            <a:avLst/>
            <a:gdLst>
              <a:gd name="T0" fmla="*/ 520 w 583"/>
              <a:gd name="T1" fmla="*/ 0 h 681"/>
              <a:gd name="T2" fmla="*/ 62 w 583"/>
              <a:gd name="T3" fmla="*/ 0 h 681"/>
              <a:gd name="T4" fmla="*/ 0 w 583"/>
              <a:gd name="T5" fmla="*/ 62 h 681"/>
              <a:gd name="T6" fmla="*/ 0 w 583"/>
              <a:gd name="T7" fmla="*/ 513 h 681"/>
              <a:gd name="T8" fmla="*/ 62 w 583"/>
              <a:gd name="T9" fmla="*/ 581 h 681"/>
              <a:gd name="T10" fmla="*/ 192 w 583"/>
              <a:gd name="T11" fmla="*/ 581 h 681"/>
              <a:gd name="T12" fmla="*/ 291 w 583"/>
              <a:gd name="T13" fmla="*/ 680 h 681"/>
              <a:gd name="T14" fmla="*/ 390 w 583"/>
              <a:gd name="T15" fmla="*/ 581 h 681"/>
              <a:gd name="T16" fmla="*/ 520 w 583"/>
              <a:gd name="T17" fmla="*/ 581 h 681"/>
              <a:gd name="T18" fmla="*/ 582 w 583"/>
              <a:gd name="T19" fmla="*/ 513 h 681"/>
              <a:gd name="T20" fmla="*/ 582 w 583"/>
              <a:gd name="T21" fmla="*/ 62 h 681"/>
              <a:gd name="T22" fmla="*/ 520 w 583"/>
              <a:gd name="T23" fmla="*/ 0 h 681"/>
              <a:gd name="T24" fmla="*/ 322 w 583"/>
              <a:gd name="T25" fmla="*/ 513 h 681"/>
              <a:gd name="T26" fmla="*/ 260 w 583"/>
              <a:gd name="T27" fmla="*/ 513 h 681"/>
              <a:gd name="T28" fmla="*/ 260 w 583"/>
              <a:gd name="T29" fmla="*/ 451 h 681"/>
              <a:gd name="T30" fmla="*/ 322 w 583"/>
              <a:gd name="T31" fmla="*/ 451 h 681"/>
              <a:gd name="T32" fmla="*/ 322 w 583"/>
              <a:gd name="T33" fmla="*/ 513 h 681"/>
              <a:gd name="T34" fmla="*/ 390 w 583"/>
              <a:gd name="T35" fmla="*/ 266 h 681"/>
              <a:gd name="T36" fmla="*/ 365 w 583"/>
              <a:gd name="T37" fmla="*/ 297 h 681"/>
              <a:gd name="T38" fmla="*/ 322 w 583"/>
              <a:gd name="T39" fmla="*/ 383 h 681"/>
              <a:gd name="T40" fmla="*/ 260 w 583"/>
              <a:gd name="T41" fmla="*/ 383 h 681"/>
              <a:gd name="T42" fmla="*/ 260 w 583"/>
              <a:gd name="T43" fmla="*/ 371 h 681"/>
              <a:gd name="T44" fmla="*/ 297 w 583"/>
              <a:gd name="T45" fmla="*/ 278 h 681"/>
              <a:gd name="T46" fmla="*/ 334 w 583"/>
              <a:gd name="T47" fmla="*/ 235 h 681"/>
              <a:gd name="T48" fmla="*/ 353 w 583"/>
              <a:gd name="T49" fmla="*/ 192 h 681"/>
              <a:gd name="T50" fmla="*/ 291 w 583"/>
              <a:gd name="T51" fmla="*/ 130 h 681"/>
              <a:gd name="T52" fmla="*/ 229 w 583"/>
              <a:gd name="T53" fmla="*/ 192 h 681"/>
              <a:gd name="T54" fmla="*/ 161 w 583"/>
              <a:gd name="T55" fmla="*/ 192 h 681"/>
              <a:gd name="T56" fmla="*/ 291 w 583"/>
              <a:gd name="T57" fmla="*/ 62 h 681"/>
              <a:gd name="T58" fmla="*/ 421 w 583"/>
              <a:gd name="T59" fmla="*/ 192 h 681"/>
              <a:gd name="T60" fmla="*/ 390 w 583"/>
              <a:gd name="T61" fmla="*/ 266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83" h="681">
                <a:moveTo>
                  <a:pt x="520" y="0"/>
                </a:moveTo>
                <a:lnTo>
                  <a:pt x="62" y="0"/>
                </a:lnTo>
                <a:cubicBezTo>
                  <a:pt x="31" y="0"/>
                  <a:pt x="0" y="25"/>
                  <a:pt x="0" y="62"/>
                </a:cubicBezTo>
                <a:lnTo>
                  <a:pt x="0" y="513"/>
                </a:lnTo>
                <a:cubicBezTo>
                  <a:pt x="0" y="550"/>
                  <a:pt x="31" y="581"/>
                  <a:pt x="62" y="581"/>
                </a:cubicBezTo>
                <a:lnTo>
                  <a:pt x="192" y="581"/>
                </a:lnTo>
                <a:lnTo>
                  <a:pt x="291" y="680"/>
                </a:lnTo>
                <a:lnTo>
                  <a:pt x="390" y="581"/>
                </a:lnTo>
                <a:lnTo>
                  <a:pt x="520" y="581"/>
                </a:lnTo>
                <a:cubicBezTo>
                  <a:pt x="551" y="581"/>
                  <a:pt x="582" y="550"/>
                  <a:pt x="582" y="513"/>
                </a:cubicBezTo>
                <a:lnTo>
                  <a:pt x="582" y="62"/>
                </a:lnTo>
                <a:cubicBezTo>
                  <a:pt x="582" y="25"/>
                  <a:pt x="551" y="0"/>
                  <a:pt x="520" y="0"/>
                </a:cubicBezTo>
                <a:close/>
                <a:moveTo>
                  <a:pt x="322" y="513"/>
                </a:moveTo>
                <a:lnTo>
                  <a:pt x="260" y="513"/>
                </a:lnTo>
                <a:lnTo>
                  <a:pt x="260" y="451"/>
                </a:lnTo>
                <a:lnTo>
                  <a:pt x="322" y="451"/>
                </a:lnTo>
                <a:lnTo>
                  <a:pt x="322" y="513"/>
                </a:lnTo>
                <a:close/>
                <a:moveTo>
                  <a:pt x="390" y="266"/>
                </a:moveTo>
                <a:lnTo>
                  <a:pt x="365" y="297"/>
                </a:lnTo>
                <a:cubicBezTo>
                  <a:pt x="334" y="321"/>
                  <a:pt x="322" y="340"/>
                  <a:pt x="322" y="383"/>
                </a:cubicBezTo>
                <a:lnTo>
                  <a:pt x="260" y="383"/>
                </a:lnTo>
                <a:lnTo>
                  <a:pt x="260" y="371"/>
                </a:lnTo>
                <a:cubicBezTo>
                  <a:pt x="260" y="334"/>
                  <a:pt x="272" y="303"/>
                  <a:pt x="297" y="278"/>
                </a:cubicBezTo>
                <a:lnTo>
                  <a:pt x="334" y="235"/>
                </a:lnTo>
                <a:cubicBezTo>
                  <a:pt x="347" y="229"/>
                  <a:pt x="353" y="210"/>
                  <a:pt x="353" y="192"/>
                </a:cubicBezTo>
                <a:cubicBezTo>
                  <a:pt x="353" y="155"/>
                  <a:pt x="328" y="130"/>
                  <a:pt x="291" y="130"/>
                </a:cubicBezTo>
                <a:cubicBezTo>
                  <a:pt x="254" y="130"/>
                  <a:pt x="229" y="155"/>
                  <a:pt x="229" y="192"/>
                </a:cubicBezTo>
                <a:lnTo>
                  <a:pt x="161" y="192"/>
                </a:lnTo>
                <a:cubicBezTo>
                  <a:pt x="161" y="124"/>
                  <a:pt x="220" y="62"/>
                  <a:pt x="291" y="62"/>
                </a:cubicBezTo>
                <a:cubicBezTo>
                  <a:pt x="362" y="62"/>
                  <a:pt x="421" y="124"/>
                  <a:pt x="421" y="192"/>
                </a:cubicBezTo>
                <a:cubicBezTo>
                  <a:pt x="421" y="223"/>
                  <a:pt x="408" y="247"/>
                  <a:pt x="390" y="266"/>
                </a:cubicBezTo>
                <a:close/>
              </a:path>
            </a:pathLst>
          </a:custGeom>
          <a:ln/>
        </p:spPr>
        <p:style>
          <a:lnRef idx="1">
            <a:schemeClr val="accent4"/>
          </a:lnRef>
          <a:fillRef idx="3">
            <a:schemeClr val="accent4"/>
          </a:fillRef>
          <a:effectRef idx="2">
            <a:schemeClr val="accent4"/>
          </a:effectRef>
          <a:fontRef idx="minor">
            <a:schemeClr val="lt1"/>
          </a:fontRef>
        </p:style>
        <p:txBody>
          <a:bodyPr wrap="none" anchor="ctr"/>
          <a:lstStyle/>
          <a:p>
            <a:endParaRPr lang="en-US" sz="1585"/>
          </a:p>
        </p:txBody>
      </p:sp>
      <p:sp>
        <p:nvSpPr>
          <p:cNvPr id="15" name="TextBox 16"/>
          <p:cNvSpPr txBox="1"/>
          <p:nvPr/>
        </p:nvSpPr>
        <p:spPr>
          <a:xfrm>
            <a:off x="459930" y="2439107"/>
            <a:ext cx="5537216" cy="4027000"/>
          </a:xfrm>
          <a:prstGeom prst="rect">
            <a:avLst/>
          </a:prstGeom>
          <a:noFill/>
        </p:spPr>
        <p:txBody>
          <a:bodyPr wrap="square" rtlCol="0">
            <a:spAutoFit/>
          </a:bodyPr>
          <a:lstStyle/>
          <a:p>
            <a:r>
              <a:rPr lang="hu-HU" dirty="0" smtClean="0">
                <a:ea typeface="Roboto Light" panose="02000000000000000000" pitchFamily="2" charset="0"/>
              </a:rPr>
              <a:t>Miért biztonságosabb?</a:t>
            </a:r>
          </a:p>
          <a:p>
            <a:endParaRPr lang="hu-HU" dirty="0" smtClean="0">
              <a:ea typeface="Roboto Light" panose="02000000000000000000" pitchFamily="2" charset="0"/>
            </a:endParaRPr>
          </a:p>
          <a:p>
            <a:r>
              <a:rPr lang="hu-HU" sz="1600" dirty="0" smtClean="0">
                <a:solidFill>
                  <a:schemeClr val="bg2"/>
                </a:solidFill>
                <a:ea typeface="Roboto Light" panose="02000000000000000000" pitchFamily="2" charset="0"/>
              </a:rPr>
              <a:t>Napjainkra a bűnözők számára olyan programok, listák és adatbázisok állnak rendelkezésre, amikkel belátható rövid idő alatt ki tudják próbálni akár egy azonos szó különféle verzióit, még ha bizonyos karaktereket egyéb írásjelekre is cserélünk.</a:t>
            </a:r>
          </a:p>
          <a:p>
            <a:r>
              <a:rPr lang="hu-HU" sz="1600" dirty="0" smtClean="0">
                <a:solidFill>
                  <a:schemeClr val="bg2"/>
                </a:solidFill>
                <a:ea typeface="Roboto Light" panose="02000000000000000000" pitchFamily="2" charset="0"/>
              </a:rPr>
              <a:t>Ezért a szakemberek és kutatások már nem egy rövid, vagy viszonylag rövid, akár különleges karaktereket is tartalmazó jelszó használatát javasolják, amiknek megjegyzése is nehézkes a felhasználók számára, hanem olyan szavakból összetett, akár értelmes mondatokat alkotó jelmondatokat, melyek közvetlenül nem köthetőek hozzánk, minden felületen akár más verzióban is használhatjuk, és még a megjegyzésük sem okoz komolyabb megterhelést számunkra.</a:t>
            </a:r>
          </a:p>
        </p:txBody>
      </p:sp>
    </p:spTree>
    <p:extLst>
      <p:ext uri="{BB962C8B-B14F-4D97-AF65-F5344CB8AC3E}">
        <p14:creationId xmlns:p14="http://schemas.microsoft.com/office/powerpoint/2010/main" val="135773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xEl>
                                              <p:pRg st="2" end="2"/>
                                            </p:txEl>
                                          </p:spTgt>
                                        </p:tgtEl>
                                        <p:attrNameLst>
                                          <p:attrName>style.visibility</p:attrName>
                                        </p:attrNameLst>
                                      </p:cBhvr>
                                      <p:to>
                                        <p:strVal val="visible"/>
                                      </p:to>
                                    </p:set>
                                    <p:animEffect transition="in" filter="fade">
                                      <p:cBhvr>
                                        <p:cTn id="12" dur="500"/>
                                        <p:tgtEl>
                                          <p:spTgt spid="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xEl>
                                              <p:pRg st="3" end="3"/>
                                            </p:txEl>
                                          </p:spTgt>
                                        </p:tgtEl>
                                        <p:attrNameLst>
                                          <p:attrName>style.visibility</p:attrName>
                                        </p:attrNameLst>
                                      </p:cBhvr>
                                      <p:to>
                                        <p:strVal val="visible"/>
                                      </p:to>
                                    </p:set>
                                    <p:animEffect transition="in" filter="fade">
                                      <p:cBhvr>
                                        <p:cTn id="17" dur="500"/>
                                        <p:tgtEl>
                                          <p:spTgt spid="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65595" y="498467"/>
            <a:ext cx="7536999" cy="567926"/>
          </a:xfrm>
        </p:spPr>
        <p:txBody>
          <a:bodyPr>
            <a:normAutofit fontScale="90000"/>
          </a:bodyPr>
          <a:lstStyle/>
          <a:p>
            <a:r>
              <a:rPr lang="hu-HU" dirty="0" smtClean="0"/>
              <a:t>Példák szótár </a:t>
            </a:r>
            <a:r>
              <a:rPr lang="hu-HU" dirty="0"/>
              <a:t>alapú jelszófeltörésre - </a:t>
            </a:r>
            <a:r>
              <a:rPr lang="hu-HU" sz="2200" dirty="0" err="1" smtClean="0"/>
              <a:t>howsecureismypassword.net</a:t>
            </a:r>
            <a:endParaRPr lang="ru-RU" sz="2200" dirty="0"/>
          </a:p>
        </p:txBody>
      </p:sp>
      <p:grpSp>
        <p:nvGrpSpPr>
          <p:cNvPr id="321" name="Группа 320"/>
          <p:cNvGrpSpPr/>
          <p:nvPr/>
        </p:nvGrpSpPr>
        <p:grpSpPr>
          <a:xfrm>
            <a:off x="33907" y="2544558"/>
            <a:ext cx="2280058" cy="1289566"/>
            <a:chOff x="839788" y="1833636"/>
            <a:chExt cx="2280058" cy="1289566"/>
          </a:xfrm>
        </p:grpSpPr>
        <p:sp>
          <p:nvSpPr>
            <p:cNvPr id="325" name="TextBox 324"/>
            <p:cNvSpPr txBox="1"/>
            <p:nvPr/>
          </p:nvSpPr>
          <p:spPr>
            <a:xfrm>
              <a:off x="839788" y="1891565"/>
              <a:ext cx="2011944" cy="336118"/>
            </a:xfrm>
            <a:prstGeom prst="rect">
              <a:avLst/>
            </a:prstGeom>
            <a:noFill/>
          </p:spPr>
          <p:txBody>
            <a:bodyPr wrap="square" rtlCol="0">
              <a:spAutoFit/>
            </a:bodyPr>
            <a:lstStyle/>
            <a:p>
              <a:pPr algn="r"/>
              <a:r>
                <a:rPr lang="hu-HU" dirty="0" smtClean="0">
                  <a:ea typeface="Roboto Light" panose="02000000000000000000" pitchFamily="2" charset="0"/>
                </a:rPr>
                <a:t>123456</a:t>
              </a:r>
              <a:endParaRPr lang="ru-RU" dirty="0">
                <a:ea typeface="Roboto Light" panose="02000000000000000000" pitchFamily="2" charset="0"/>
              </a:endParaRPr>
            </a:p>
          </p:txBody>
        </p:sp>
        <p:sp>
          <p:nvSpPr>
            <p:cNvPr id="326" name="TextBox 325"/>
            <p:cNvSpPr txBox="1"/>
            <p:nvPr/>
          </p:nvSpPr>
          <p:spPr>
            <a:xfrm>
              <a:off x="1183543" y="2384538"/>
              <a:ext cx="1936303" cy="738664"/>
            </a:xfrm>
            <a:prstGeom prst="rect">
              <a:avLst/>
            </a:prstGeom>
            <a:noFill/>
          </p:spPr>
          <p:txBody>
            <a:bodyPr wrap="square" rtlCol="0">
              <a:spAutoFit/>
            </a:bodyPr>
            <a:lstStyle/>
            <a:p>
              <a:pPr algn="r"/>
              <a:r>
                <a:rPr lang="hu-HU" sz="1400" dirty="0" smtClean="0">
                  <a:solidFill>
                    <a:schemeClr val="bg2"/>
                  </a:solidFill>
                  <a:ea typeface="Roboto Light" panose="02000000000000000000" pitchFamily="2" charset="0"/>
                </a:rPr>
                <a:t>2013-ban a </a:t>
              </a:r>
              <a:r>
                <a:rPr lang="hu-HU" sz="1400" dirty="0">
                  <a:solidFill>
                    <a:schemeClr val="bg2"/>
                  </a:solidFill>
                  <a:ea typeface="Roboto Light" panose="02000000000000000000" pitchFamily="2" charset="0"/>
                </a:rPr>
                <a:t>kitudódott </a:t>
              </a:r>
              <a:r>
                <a:rPr lang="hu-HU" sz="1400" dirty="0" smtClean="0">
                  <a:solidFill>
                    <a:schemeClr val="bg2"/>
                  </a:solidFill>
                  <a:ea typeface="Roboto Light" panose="02000000000000000000" pitchFamily="2" charset="0"/>
                </a:rPr>
                <a:t>magyar jelszavak toplistájának vezetője </a:t>
              </a:r>
              <a:endParaRPr lang="ru-RU" sz="1400" dirty="0">
                <a:solidFill>
                  <a:schemeClr val="bg2"/>
                </a:solidFill>
                <a:ea typeface="Roboto Light" panose="02000000000000000000" pitchFamily="2" charset="0"/>
              </a:endParaRPr>
            </a:p>
          </p:txBody>
        </p:sp>
        <p:sp>
          <p:nvSpPr>
            <p:cNvPr id="327" name="Овал 326"/>
            <p:cNvSpPr/>
            <p:nvPr/>
          </p:nvSpPr>
          <p:spPr>
            <a:xfrm>
              <a:off x="1026444" y="1833636"/>
              <a:ext cx="479308" cy="479308"/>
            </a:xfrm>
            <a:prstGeom prst="ellipse">
              <a:avLst/>
            </a:prstGeom>
            <a:solidFill>
              <a:schemeClr val="accent1"/>
            </a:solidFill>
            <a:ln>
              <a:noFill/>
            </a:ln>
            <a:effectLst>
              <a:outerShdw blurRad="50800" dist="12700" dir="5400000" algn="t"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bg1"/>
                  </a:solidFill>
                </a:rPr>
                <a:t>1</a:t>
              </a:r>
              <a:endParaRPr lang="ru-RU" dirty="0">
                <a:solidFill>
                  <a:schemeClr val="bg1"/>
                </a:solidFill>
              </a:endParaRPr>
            </a:p>
          </p:txBody>
        </p:sp>
      </p:grpSp>
      <p:sp>
        <p:nvSpPr>
          <p:cNvPr id="334" name="Овал 333"/>
          <p:cNvSpPr/>
          <p:nvPr/>
        </p:nvSpPr>
        <p:spPr>
          <a:xfrm>
            <a:off x="9078461" y="4794976"/>
            <a:ext cx="479308" cy="479308"/>
          </a:xfrm>
          <a:prstGeom prst="ellipse">
            <a:avLst/>
          </a:prstGeom>
          <a:solidFill>
            <a:schemeClr val="accent4"/>
          </a:solidFill>
          <a:ln>
            <a:noFill/>
          </a:ln>
          <a:effectLst>
            <a:outerShdw blurRad="50800" dist="12700" dir="5400000" algn="t"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ru-RU" dirty="0">
                <a:solidFill>
                  <a:schemeClr val="bg1"/>
                </a:solidFill>
              </a:rPr>
              <a:t>4</a:t>
            </a:r>
          </a:p>
        </p:txBody>
      </p:sp>
      <p:pic>
        <p:nvPicPr>
          <p:cNvPr id="5" name="Kép 4"/>
          <p:cNvPicPr>
            <a:picLocks noChangeAspect="1"/>
          </p:cNvPicPr>
          <p:nvPr/>
        </p:nvPicPr>
        <p:blipFill>
          <a:blip r:embed="rId2"/>
          <a:stretch>
            <a:fillRect/>
          </a:stretch>
        </p:blipFill>
        <p:spPr>
          <a:xfrm>
            <a:off x="2395572" y="2542230"/>
            <a:ext cx="2376552" cy="1049793"/>
          </a:xfrm>
          <a:prstGeom prst="rect">
            <a:avLst/>
          </a:prstGeom>
        </p:spPr>
      </p:pic>
      <p:sp>
        <p:nvSpPr>
          <p:cNvPr id="304" name="TextBox 325"/>
          <p:cNvSpPr txBox="1"/>
          <p:nvPr/>
        </p:nvSpPr>
        <p:spPr>
          <a:xfrm>
            <a:off x="2616257" y="3777142"/>
            <a:ext cx="1936303" cy="523220"/>
          </a:xfrm>
          <a:prstGeom prst="rect">
            <a:avLst/>
          </a:prstGeom>
          <a:noFill/>
        </p:spPr>
        <p:txBody>
          <a:bodyPr wrap="square" rtlCol="0">
            <a:spAutoFit/>
          </a:bodyPr>
          <a:lstStyle/>
          <a:p>
            <a:r>
              <a:rPr lang="hu-HU" sz="1400" dirty="0" smtClean="0">
                <a:ea typeface="Roboto Light" panose="02000000000000000000" pitchFamily="2" charset="0"/>
              </a:rPr>
              <a:t>feltörési idő:</a:t>
            </a:r>
          </a:p>
          <a:p>
            <a:pPr algn="r"/>
            <a:r>
              <a:rPr lang="hu-HU" sz="1400" dirty="0" smtClean="0">
                <a:solidFill>
                  <a:schemeClr val="bg2"/>
                </a:solidFill>
                <a:ea typeface="Roboto Light" panose="02000000000000000000" pitchFamily="2" charset="0"/>
              </a:rPr>
              <a:t>azonnal</a:t>
            </a:r>
            <a:endParaRPr lang="ru-RU" sz="1400" dirty="0">
              <a:solidFill>
                <a:schemeClr val="bg2"/>
              </a:solidFill>
              <a:ea typeface="Roboto Light" panose="02000000000000000000" pitchFamily="2" charset="0"/>
            </a:endParaRPr>
          </a:p>
        </p:txBody>
      </p:sp>
      <p:sp>
        <p:nvSpPr>
          <p:cNvPr id="305" name="TextBox 325"/>
          <p:cNvSpPr txBox="1"/>
          <p:nvPr/>
        </p:nvSpPr>
        <p:spPr>
          <a:xfrm>
            <a:off x="2645998" y="6018874"/>
            <a:ext cx="1936303" cy="523220"/>
          </a:xfrm>
          <a:prstGeom prst="rect">
            <a:avLst/>
          </a:prstGeom>
          <a:noFill/>
        </p:spPr>
        <p:txBody>
          <a:bodyPr wrap="square" rtlCol="0">
            <a:spAutoFit/>
          </a:bodyPr>
          <a:lstStyle/>
          <a:p>
            <a:r>
              <a:rPr lang="hu-HU" sz="1400" dirty="0" smtClean="0">
                <a:ea typeface="Roboto Light" panose="02000000000000000000" pitchFamily="2" charset="0"/>
              </a:rPr>
              <a:t>feltörési idő:</a:t>
            </a:r>
          </a:p>
          <a:p>
            <a:pPr algn="r"/>
            <a:r>
              <a:rPr lang="hu-HU" sz="1400" dirty="0" smtClean="0">
                <a:solidFill>
                  <a:schemeClr val="bg2"/>
                </a:solidFill>
                <a:ea typeface="Roboto Light" panose="02000000000000000000" pitchFamily="2" charset="0"/>
              </a:rPr>
              <a:t>5 </a:t>
            </a:r>
            <a:r>
              <a:rPr lang="hu-HU" sz="1400" dirty="0" err="1" smtClean="0">
                <a:solidFill>
                  <a:schemeClr val="bg2"/>
                </a:solidFill>
                <a:ea typeface="Roboto Light" panose="02000000000000000000" pitchFamily="2" charset="0"/>
              </a:rPr>
              <a:t>miliszekundum</a:t>
            </a:r>
            <a:endParaRPr lang="ru-RU" sz="1400" dirty="0">
              <a:solidFill>
                <a:schemeClr val="bg2"/>
              </a:solidFill>
              <a:ea typeface="Roboto Light" panose="02000000000000000000" pitchFamily="2" charset="0"/>
            </a:endParaRPr>
          </a:p>
        </p:txBody>
      </p:sp>
      <p:pic>
        <p:nvPicPr>
          <p:cNvPr id="6" name="Kép 5"/>
          <p:cNvPicPr>
            <a:picLocks noChangeAspect="1"/>
          </p:cNvPicPr>
          <p:nvPr/>
        </p:nvPicPr>
        <p:blipFill>
          <a:blip r:embed="rId3"/>
          <a:stretch>
            <a:fillRect/>
          </a:stretch>
        </p:blipFill>
        <p:spPr>
          <a:xfrm>
            <a:off x="2396695" y="4800935"/>
            <a:ext cx="2375429" cy="1096525"/>
          </a:xfrm>
          <a:prstGeom prst="rect">
            <a:avLst/>
          </a:prstGeom>
        </p:spPr>
      </p:pic>
      <p:pic>
        <p:nvPicPr>
          <p:cNvPr id="7" name="Kép 6"/>
          <p:cNvPicPr>
            <a:picLocks noChangeAspect="1"/>
          </p:cNvPicPr>
          <p:nvPr/>
        </p:nvPicPr>
        <p:blipFill>
          <a:blip r:embed="rId4"/>
          <a:stretch>
            <a:fillRect/>
          </a:stretch>
        </p:blipFill>
        <p:spPr>
          <a:xfrm>
            <a:off x="4850420" y="4794976"/>
            <a:ext cx="2376552" cy="1093214"/>
          </a:xfrm>
          <a:prstGeom prst="rect">
            <a:avLst/>
          </a:prstGeom>
        </p:spPr>
      </p:pic>
      <p:sp>
        <p:nvSpPr>
          <p:cNvPr id="314" name="TextBox 325"/>
          <p:cNvSpPr txBox="1"/>
          <p:nvPr/>
        </p:nvSpPr>
        <p:spPr>
          <a:xfrm>
            <a:off x="5036178" y="6018874"/>
            <a:ext cx="1936303" cy="523220"/>
          </a:xfrm>
          <a:prstGeom prst="rect">
            <a:avLst/>
          </a:prstGeom>
          <a:noFill/>
        </p:spPr>
        <p:txBody>
          <a:bodyPr wrap="square" rtlCol="0">
            <a:spAutoFit/>
          </a:bodyPr>
          <a:lstStyle/>
          <a:p>
            <a:r>
              <a:rPr lang="hu-HU" sz="1400" dirty="0" smtClean="0">
                <a:ea typeface="Roboto Light" panose="02000000000000000000" pitchFamily="2" charset="0"/>
              </a:rPr>
              <a:t>feltörési idő:</a:t>
            </a:r>
          </a:p>
          <a:p>
            <a:pPr algn="r"/>
            <a:r>
              <a:rPr lang="hu-HU" sz="1400" dirty="0" smtClean="0">
                <a:solidFill>
                  <a:schemeClr val="bg2"/>
                </a:solidFill>
                <a:ea typeface="Roboto Light" panose="02000000000000000000" pitchFamily="2" charset="0"/>
              </a:rPr>
              <a:t>7 milliárd év</a:t>
            </a:r>
            <a:endParaRPr lang="ru-RU" sz="1400" dirty="0">
              <a:solidFill>
                <a:schemeClr val="bg2"/>
              </a:solidFill>
              <a:ea typeface="Roboto Light" panose="02000000000000000000" pitchFamily="2" charset="0"/>
            </a:endParaRPr>
          </a:p>
        </p:txBody>
      </p:sp>
      <p:sp>
        <p:nvSpPr>
          <p:cNvPr id="315" name="TextBox 325"/>
          <p:cNvSpPr txBox="1"/>
          <p:nvPr/>
        </p:nvSpPr>
        <p:spPr>
          <a:xfrm>
            <a:off x="5036177" y="3777142"/>
            <a:ext cx="1936303" cy="523220"/>
          </a:xfrm>
          <a:prstGeom prst="rect">
            <a:avLst/>
          </a:prstGeom>
          <a:noFill/>
        </p:spPr>
        <p:txBody>
          <a:bodyPr wrap="square" rtlCol="0">
            <a:spAutoFit/>
          </a:bodyPr>
          <a:lstStyle/>
          <a:p>
            <a:r>
              <a:rPr lang="hu-HU" sz="1400" dirty="0" smtClean="0">
                <a:ea typeface="Roboto Light" panose="02000000000000000000" pitchFamily="2" charset="0"/>
              </a:rPr>
              <a:t>feltörési idő:</a:t>
            </a:r>
          </a:p>
          <a:p>
            <a:pPr algn="r"/>
            <a:r>
              <a:rPr lang="hu-HU" sz="1400" dirty="0" smtClean="0">
                <a:solidFill>
                  <a:schemeClr val="bg2"/>
                </a:solidFill>
                <a:ea typeface="Roboto Light" panose="02000000000000000000" pitchFamily="2" charset="0"/>
              </a:rPr>
              <a:t>19 óra</a:t>
            </a:r>
            <a:endParaRPr lang="ru-RU" sz="1400" dirty="0">
              <a:solidFill>
                <a:schemeClr val="bg2"/>
              </a:solidFill>
              <a:ea typeface="Roboto Light" panose="02000000000000000000" pitchFamily="2" charset="0"/>
            </a:endParaRPr>
          </a:p>
        </p:txBody>
      </p:sp>
      <p:pic>
        <p:nvPicPr>
          <p:cNvPr id="8" name="Kép 7"/>
          <p:cNvPicPr>
            <a:picLocks noChangeAspect="1"/>
          </p:cNvPicPr>
          <p:nvPr/>
        </p:nvPicPr>
        <p:blipFill>
          <a:blip r:embed="rId5"/>
          <a:stretch>
            <a:fillRect/>
          </a:stretch>
        </p:blipFill>
        <p:spPr>
          <a:xfrm>
            <a:off x="4850420" y="2542230"/>
            <a:ext cx="2375954" cy="1095379"/>
          </a:xfrm>
          <a:prstGeom prst="rect">
            <a:avLst/>
          </a:prstGeom>
        </p:spPr>
      </p:pic>
      <p:sp>
        <p:nvSpPr>
          <p:cNvPr id="9" name="Szövegdoboz 8"/>
          <p:cNvSpPr txBox="1"/>
          <p:nvPr/>
        </p:nvSpPr>
        <p:spPr>
          <a:xfrm>
            <a:off x="124766" y="1420152"/>
            <a:ext cx="9587645" cy="738664"/>
          </a:xfrm>
          <a:prstGeom prst="rect">
            <a:avLst/>
          </a:prstGeom>
          <a:noFill/>
        </p:spPr>
        <p:txBody>
          <a:bodyPr wrap="square" rtlCol="0">
            <a:spAutoFit/>
          </a:bodyPr>
          <a:lstStyle/>
          <a:p>
            <a:r>
              <a:rPr lang="hu-HU" sz="1400" dirty="0" smtClean="0"/>
              <a:t>A jelszavak 50%-a szótár alapon feltörhető, és a megfelelő eszközök (elég nagy szótártábla, megfelelő számítógép) segítségével átlagosan 6 óra alatt visszafejthető egy 8 karakteres kód.</a:t>
            </a:r>
          </a:p>
          <a:p>
            <a:r>
              <a:rPr lang="hu-HU" sz="1400" dirty="0" smtClean="0">
                <a:solidFill>
                  <a:schemeClr val="bg2"/>
                </a:solidFill>
              </a:rPr>
              <a:t>A több helyen is azonos jelszó használata csak fokozza a problémát!</a:t>
            </a:r>
            <a:endParaRPr lang="hu-HU" sz="1400" dirty="0">
              <a:solidFill>
                <a:schemeClr val="bg2"/>
              </a:solidFill>
            </a:endParaRPr>
          </a:p>
        </p:txBody>
      </p:sp>
      <p:grpSp>
        <p:nvGrpSpPr>
          <p:cNvPr id="32" name="Группа 319"/>
          <p:cNvGrpSpPr/>
          <p:nvPr/>
        </p:nvGrpSpPr>
        <p:grpSpPr>
          <a:xfrm>
            <a:off x="47593" y="4794976"/>
            <a:ext cx="2270806" cy="1808673"/>
            <a:chOff x="-83236" y="4177133"/>
            <a:chExt cx="2270806" cy="1808673"/>
          </a:xfrm>
        </p:grpSpPr>
        <p:sp>
          <p:nvSpPr>
            <p:cNvPr id="34" name="TextBox 321"/>
            <p:cNvSpPr txBox="1"/>
            <p:nvPr/>
          </p:nvSpPr>
          <p:spPr>
            <a:xfrm>
              <a:off x="-83236" y="4248729"/>
              <a:ext cx="2011944" cy="336118"/>
            </a:xfrm>
            <a:prstGeom prst="rect">
              <a:avLst/>
            </a:prstGeom>
            <a:noFill/>
          </p:spPr>
          <p:txBody>
            <a:bodyPr wrap="square" rtlCol="0">
              <a:spAutoFit/>
            </a:bodyPr>
            <a:lstStyle/>
            <a:p>
              <a:pPr algn="r"/>
              <a:r>
                <a:rPr lang="hu-HU" dirty="0" smtClean="0">
                  <a:ea typeface="Roboto Light" panose="02000000000000000000" pitchFamily="2" charset="0"/>
                </a:rPr>
                <a:t>Áron</a:t>
              </a:r>
              <a:endParaRPr lang="ru-RU" dirty="0">
                <a:ea typeface="Roboto Light" panose="02000000000000000000" pitchFamily="2" charset="0"/>
              </a:endParaRPr>
            </a:p>
          </p:txBody>
        </p:sp>
        <p:sp>
          <p:nvSpPr>
            <p:cNvPr id="35" name="TextBox 322"/>
            <p:cNvSpPr txBox="1"/>
            <p:nvPr/>
          </p:nvSpPr>
          <p:spPr>
            <a:xfrm>
              <a:off x="251266" y="4816255"/>
              <a:ext cx="1936304" cy="1169551"/>
            </a:xfrm>
            <a:prstGeom prst="rect">
              <a:avLst/>
            </a:prstGeom>
            <a:noFill/>
          </p:spPr>
          <p:txBody>
            <a:bodyPr wrap="square" rtlCol="0">
              <a:spAutoFit/>
            </a:bodyPr>
            <a:lstStyle/>
            <a:p>
              <a:pPr algn="r"/>
              <a:r>
                <a:rPr lang="hu-HU" sz="1400" dirty="0" smtClean="0">
                  <a:solidFill>
                    <a:schemeClr val="bg2"/>
                  </a:solidFill>
                  <a:ea typeface="Roboto Light" panose="02000000000000000000" pitchFamily="2" charset="0"/>
                </a:rPr>
                <a:t>Párunk, gyermekünk neve, beceneve szintén a szótárak alapján elég gyorsan megfejthető</a:t>
              </a:r>
              <a:endParaRPr lang="ru-RU" sz="1400" dirty="0">
                <a:solidFill>
                  <a:schemeClr val="bg2"/>
                </a:solidFill>
                <a:ea typeface="Roboto Light" panose="02000000000000000000" pitchFamily="2" charset="0"/>
              </a:endParaRPr>
            </a:p>
          </p:txBody>
        </p:sp>
        <p:sp>
          <p:nvSpPr>
            <p:cNvPr id="36" name="Овал 323"/>
            <p:cNvSpPr/>
            <p:nvPr/>
          </p:nvSpPr>
          <p:spPr>
            <a:xfrm>
              <a:off x="89734" y="4177133"/>
              <a:ext cx="479308" cy="479308"/>
            </a:xfrm>
            <a:prstGeom prst="ellipse">
              <a:avLst/>
            </a:prstGeom>
            <a:solidFill>
              <a:schemeClr val="accent2"/>
            </a:solidFill>
            <a:ln>
              <a:noFill/>
            </a:ln>
            <a:effectLst>
              <a:outerShdw blurRad="50800" dist="12700" dir="5400000" algn="t"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ru-RU" dirty="0">
                  <a:solidFill>
                    <a:schemeClr val="bg1"/>
                  </a:solidFill>
                </a:rPr>
                <a:t>2</a:t>
              </a:r>
            </a:p>
          </p:txBody>
        </p:sp>
      </p:grpSp>
      <p:grpSp>
        <p:nvGrpSpPr>
          <p:cNvPr id="41" name="Группа 320"/>
          <p:cNvGrpSpPr/>
          <p:nvPr/>
        </p:nvGrpSpPr>
        <p:grpSpPr>
          <a:xfrm>
            <a:off x="7304670" y="2542230"/>
            <a:ext cx="2120661" cy="2148778"/>
            <a:chOff x="862260" y="1912106"/>
            <a:chExt cx="2120661" cy="2148778"/>
          </a:xfrm>
        </p:grpSpPr>
        <p:sp>
          <p:nvSpPr>
            <p:cNvPr id="44" name="TextBox 324"/>
            <p:cNvSpPr txBox="1"/>
            <p:nvPr/>
          </p:nvSpPr>
          <p:spPr>
            <a:xfrm>
              <a:off x="970977" y="1912106"/>
              <a:ext cx="2011944" cy="336118"/>
            </a:xfrm>
            <a:prstGeom prst="rect">
              <a:avLst/>
            </a:prstGeom>
            <a:noFill/>
          </p:spPr>
          <p:txBody>
            <a:bodyPr wrap="square" rtlCol="0">
              <a:spAutoFit/>
            </a:bodyPr>
            <a:lstStyle/>
            <a:p>
              <a:r>
                <a:rPr lang="hu-HU" dirty="0" smtClean="0">
                  <a:ea typeface="Roboto Light" panose="02000000000000000000" pitchFamily="2" charset="0"/>
                </a:rPr>
                <a:t>Jelszó!</a:t>
              </a:r>
              <a:endParaRPr lang="ru-RU" dirty="0">
                <a:ea typeface="Roboto Light" panose="02000000000000000000" pitchFamily="2" charset="0"/>
              </a:endParaRPr>
            </a:p>
          </p:txBody>
        </p:sp>
        <p:sp>
          <p:nvSpPr>
            <p:cNvPr id="45" name="TextBox 325"/>
            <p:cNvSpPr txBox="1"/>
            <p:nvPr/>
          </p:nvSpPr>
          <p:spPr>
            <a:xfrm>
              <a:off x="862260" y="2460446"/>
              <a:ext cx="1936303" cy="1600438"/>
            </a:xfrm>
            <a:prstGeom prst="rect">
              <a:avLst/>
            </a:prstGeom>
            <a:noFill/>
          </p:spPr>
          <p:txBody>
            <a:bodyPr wrap="square" rtlCol="0">
              <a:spAutoFit/>
            </a:bodyPr>
            <a:lstStyle/>
            <a:p>
              <a:r>
                <a:rPr lang="hu-HU" sz="1400" dirty="0" smtClean="0">
                  <a:solidFill>
                    <a:schemeClr val="bg2"/>
                  </a:solidFill>
                  <a:ea typeface="Roboto Light" panose="02000000000000000000" pitchFamily="2" charset="0"/>
                </a:rPr>
                <a:t>Mondatszerű jelszó, de rövidsége miatt szintén nem okoz gondot a szótár alapú támadásnak, legfeljebb kicsit hátráltatja a feltörést</a:t>
              </a:r>
              <a:endParaRPr lang="ru-RU" sz="1400" dirty="0">
                <a:solidFill>
                  <a:schemeClr val="bg2"/>
                </a:solidFill>
                <a:ea typeface="Roboto Light" panose="02000000000000000000" pitchFamily="2" charset="0"/>
              </a:endParaRPr>
            </a:p>
          </p:txBody>
        </p:sp>
      </p:grpSp>
      <p:grpSp>
        <p:nvGrpSpPr>
          <p:cNvPr id="52" name="Группа 319"/>
          <p:cNvGrpSpPr/>
          <p:nvPr/>
        </p:nvGrpSpPr>
        <p:grpSpPr>
          <a:xfrm>
            <a:off x="7304670" y="4794976"/>
            <a:ext cx="2154231" cy="1881417"/>
            <a:chOff x="-60764" y="4253012"/>
            <a:chExt cx="2154231" cy="1881417"/>
          </a:xfrm>
        </p:grpSpPr>
        <p:sp>
          <p:nvSpPr>
            <p:cNvPr id="54" name="TextBox 321"/>
            <p:cNvSpPr txBox="1"/>
            <p:nvPr/>
          </p:nvSpPr>
          <p:spPr>
            <a:xfrm>
              <a:off x="81523" y="4253012"/>
              <a:ext cx="2011944" cy="336118"/>
            </a:xfrm>
            <a:prstGeom prst="rect">
              <a:avLst/>
            </a:prstGeom>
            <a:noFill/>
          </p:spPr>
          <p:txBody>
            <a:bodyPr wrap="square" rtlCol="0">
              <a:spAutoFit/>
            </a:bodyPr>
            <a:lstStyle/>
            <a:p>
              <a:r>
                <a:rPr lang="hu-HU" dirty="0" smtClean="0">
                  <a:ea typeface="Roboto Light" panose="02000000000000000000" pitchFamily="2" charset="0"/>
                </a:rPr>
                <a:t>Esik az eső!</a:t>
              </a:r>
              <a:endParaRPr lang="ru-RU" dirty="0">
                <a:ea typeface="Roboto Light" panose="02000000000000000000" pitchFamily="2" charset="0"/>
              </a:endParaRPr>
            </a:p>
          </p:txBody>
        </p:sp>
        <p:sp>
          <p:nvSpPr>
            <p:cNvPr id="55" name="TextBox 322"/>
            <p:cNvSpPr txBox="1"/>
            <p:nvPr/>
          </p:nvSpPr>
          <p:spPr>
            <a:xfrm>
              <a:off x="-60764" y="4749434"/>
              <a:ext cx="1936304" cy="1384995"/>
            </a:xfrm>
            <a:prstGeom prst="rect">
              <a:avLst/>
            </a:prstGeom>
            <a:noFill/>
          </p:spPr>
          <p:txBody>
            <a:bodyPr wrap="square" rtlCol="0">
              <a:spAutoFit/>
            </a:bodyPr>
            <a:lstStyle/>
            <a:p>
              <a:r>
                <a:rPr lang="hu-HU" sz="1400" dirty="0" smtClean="0">
                  <a:solidFill>
                    <a:schemeClr val="bg2"/>
                  </a:solidFill>
                  <a:ea typeface="Roboto Light" panose="02000000000000000000" pitchFamily="2" charset="0"/>
                </a:rPr>
                <a:t>Vegyesen használva különféle karaktereket a megfelelő hosszúságú, de értelmes mondat esetén</a:t>
              </a:r>
              <a:endParaRPr lang="ru-RU" sz="1400" dirty="0">
                <a:solidFill>
                  <a:schemeClr val="bg2"/>
                </a:solidFill>
                <a:ea typeface="Roboto Light" panose="02000000000000000000" pitchFamily="2" charset="0"/>
              </a:endParaRPr>
            </a:p>
          </p:txBody>
        </p:sp>
      </p:grpSp>
      <p:sp>
        <p:nvSpPr>
          <p:cNvPr id="58" name="Овал 330"/>
          <p:cNvSpPr/>
          <p:nvPr/>
        </p:nvSpPr>
        <p:spPr>
          <a:xfrm>
            <a:off x="9078461" y="2542230"/>
            <a:ext cx="479308" cy="479308"/>
          </a:xfrm>
          <a:prstGeom prst="ellipse">
            <a:avLst/>
          </a:prstGeom>
          <a:solidFill>
            <a:schemeClr val="accent1"/>
          </a:solidFill>
          <a:ln>
            <a:noFill/>
          </a:ln>
          <a:effectLst>
            <a:outerShdw blurRad="50800" dist="12700" dir="5400000" algn="t"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ru-RU" dirty="0">
                <a:solidFill>
                  <a:schemeClr val="bg1"/>
                </a:solidFill>
              </a:rPr>
              <a:t>3</a:t>
            </a:r>
          </a:p>
        </p:txBody>
      </p:sp>
    </p:spTree>
    <p:extLst>
      <p:ext uri="{BB962C8B-B14F-4D97-AF65-F5344CB8AC3E}">
        <p14:creationId xmlns:p14="http://schemas.microsoft.com/office/powerpoint/2010/main" val="167226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321"/>
                                        </p:tgtEl>
                                        <p:attrNameLst>
                                          <p:attrName>style.visibility</p:attrName>
                                        </p:attrNameLst>
                                      </p:cBhvr>
                                      <p:to>
                                        <p:strVal val="visible"/>
                                      </p:to>
                                    </p:set>
                                    <p:animEffect transition="in" filter="fade">
                                      <p:cBhvr>
                                        <p:cTn id="12" dur="2000"/>
                                        <p:tgtEl>
                                          <p:spTgt spid="321"/>
                                        </p:tgtEl>
                                      </p:cBhvr>
                                    </p:animEffect>
                                    <p:anim calcmode="lin" valueType="num">
                                      <p:cBhvr>
                                        <p:cTn id="13" dur="2000" fill="hold"/>
                                        <p:tgtEl>
                                          <p:spTgt spid="321"/>
                                        </p:tgtEl>
                                        <p:attrNameLst>
                                          <p:attrName>ppt_w</p:attrName>
                                        </p:attrNameLst>
                                      </p:cBhvr>
                                      <p:tavLst>
                                        <p:tav tm="0" fmla="#ppt_w*sin(2.5*pi*$)">
                                          <p:val>
                                            <p:fltVal val="0"/>
                                          </p:val>
                                        </p:tav>
                                        <p:tav tm="100000">
                                          <p:val>
                                            <p:fltVal val="1"/>
                                          </p:val>
                                        </p:tav>
                                      </p:tavLst>
                                    </p:anim>
                                    <p:anim calcmode="lin" valueType="num">
                                      <p:cBhvr>
                                        <p:cTn id="14" dur="2000" fill="hold"/>
                                        <p:tgtEl>
                                          <p:spTgt spid="321"/>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anim calcmode="lin" valueType="num">
                                      <p:cBhvr>
                                        <p:cTn id="18" dur="2000" fill="hold"/>
                                        <p:tgtEl>
                                          <p:spTgt spid="5"/>
                                        </p:tgtEl>
                                        <p:attrNameLst>
                                          <p:attrName>ppt_w</p:attrName>
                                        </p:attrNameLst>
                                      </p:cBhvr>
                                      <p:tavLst>
                                        <p:tav tm="0" fmla="#ppt_w*sin(2.5*pi*$)">
                                          <p:val>
                                            <p:fltVal val="0"/>
                                          </p:val>
                                        </p:tav>
                                        <p:tav tm="100000">
                                          <p:val>
                                            <p:fltVal val="1"/>
                                          </p:val>
                                        </p:tav>
                                      </p:tavLst>
                                    </p:anim>
                                    <p:anim calcmode="lin" valueType="num">
                                      <p:cBhvr>
                                        <p:cTn id="19" dur="2000" fill="hold"/>
                                        <p:tgtEl>
                                          <p:spTgt spid="5"/>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childTnLst>
                                    <p:set>
                                      <p:cBhvr>
                                        <p:cTn id="21" dur="1" fill="hold">
                                          <p:stCondLst>
                                            <p:cond delay="0"/>
                                          </p:stCondLst>
                                        </p:cTn>
                                        <p:tgtEl>
                                          <p:spTgt spid="304"/>
                                        </p:tgtEl>
                                        <p:attrNameLst>
                                          <p:attrName>style.visibility</p:attrName>
                                        </p:attrNameLst>
                                      </p:cBhvr>
                                      <p:to>
                                        <p:strVal val="visible"/>
                                      </p:to>
                                    </p:set>
                                    <p:animEffect transition="in" filter="fade">
                                      <p:cBhvr>
                                        <p:cTn id="22" dur="2000"/>
                                        <p:tgtEl>
                                          <p:spTgt spid="304"/>
                                        </p:tgtEl>
                                      </p:cBhvr>
                                    </p:animEffect>
                                    <p:anim calcmode="lin" valueType="num">
                                      <p:cBhvr>
                                        <p:cTn id="23" dur="2000" fill="hold"/>
                                        <p:tgtEl>
                                          <p:spTgt spid="304"/>
                                        </p:tgtEl>
                                        <p:attrNameLst>
                                          <p:attrName>ppt_w</p:attrName>
                                        </p:attrNameLst>
                                      </p:cBhvr>
                                      <p:tavLst>
                                        <p:tav tm="0" fmla="#ppt_w*sin(2.5*pi*$)">
                                          <p:val>
                                            <p:fltVal val="0"/>
                                          </p:val>
                                        </p:tav>
                                        <p:tav tm="100000">
                                          <p:val>
                                            <p:fltVal val="1"/>
                                          </p:val>
                                        </p:tav>
                                      </p:tavLst>
                                    </p:anim>
                                    <p:anim calcmode="lin" valueType="num">
                                      <p:cBhvr>
                                        <p:cTn id="24" dur="2000" fill="hold"/>
                                        <p:tgtEl>
                                          <p:spTgt spid="304"/>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1000" fill="hold"/>
                                        <p:tgtEl>
                                          <p:spTgt spid="32"/>
                                        </p:tgtEl>
                                        <p:attrNameLst>
                                          <p:attrName>ppt_w</p:attrName>
                                        </p:attrNameLst>
                                      </p:cBhvr>
                                      <p:tavLst>
                                        <p:tav tm="0">
                                          <p:val>
                                            <p:fltVal val="0"/>
                                          </p:val>
                                        </p:tav>
                                        <p:tav tm="100000">
                                          <p:val>
                                            <p:strVal val="#ppt_w"/>
                                          </p:val>
                                        </p:tav>
                                      </p:tavLst>
                                    </p:anim>
                                    <p:anim calcmode="lin" valueType="num">
                                      <p:cBhvr>
                                        <p:cTn id="30" dur="1000" fill="hold"/>
                                        <p:tgtEl>
                                          <p:spTgt spid="32"/>
                                        </p:tgtEl>
                                        <p:attrNameLst>
                                          <p:attrName>ppt_h</p:attrName>
                                        </p:attrNameLst>
                                      </p:cBhvr>
                                      <p:tavLst>
                                        <p:tav tm="0">
                                          <p:val>
                                            <p:fltVal val="0"/>
                                          </p:val>
                                        </p:tav>
                                        <p:tav tm="100000">
                                          <p:val>
                                            <p:strVal val="#ppt_h"/>
                                          </p:val>
                                        </p:tav>
                                      </p:tavLst>
                                    </p:anim>
                                    <p:anim calcmode="lin" valueType="num">
                                      <p:cBhvr>
                                        <p:cTn id="31" dur="1000" fill="hold"/>
                                        <p:tgtEl>
                                          <p:spTgt spid="32"/>
                                        </p:tgtEl>
                                        <p:attrNameLst>
                                          <p:attrName>style.rotation</p:attrName>
                                        </p:attrNameLst>
                                      </p:cBhvr>
                                      <p:tavLst>
                                        <p:tav tm="0">
                                          <p:val>
                                            <p:fltVal val="90"/>
                                          </p:val>
                                        </p:tav>
                                        <p:tav tm="100000">
                                          <p:val>
                                            <p:fltVal val="0"/>
                                          </p:val>
                                        </p:tav>
                                      </p:tavLst>
                                    </p:anim>
                                    <p:animEffect transition="in" filter="fade">
                                      <p:cBhvr>
                                        <p:cTn id="32" dur="1000"/>
                                        <p:tgtEl>
                                          <p:spTgt spid="32"/>
                                        </p:tgtEl>
                                      </p:cBhvr>
                                    </p:animEffect>
                                  </p:childTnLst>
                                </p:cTn>
                              </p:par>
                              <p:par>
                                <p:cTn id="33" presetID="31" presetClass="entr" presetSubtype="0" fill="hold"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ppt_w</p:attrName>
                                        </p:attrNameLst>
                                      </p:cBhvr>
                                      <p:tavLst>
                                        <p:tav tm="0">
                                          <p:val>
                                            <p:fltVal val="0"/>
                                          </p:val>
                                        </p:tav>
                                        <p:tav tm="100000">
                                          <p:val>
                                            <p:strVal val="#ppt_w"/>
                                          </p:val>
                                        </p:tav>
                                      </p:tavLst>
                                    </p:anim>
                                    <p:anim calcmode="lin" valueType="num">
                                      <p:cBhvr>
                                        <p:cTn id="36" dur="1000" fill="hold"/>
                                        <p:tgtEl>
                                          <p:spTgt spid="6"/>
                                        </p:tgtEl>
                                        <p:attrNameLst>
                                          <p:attrName>ppt_h</p:attrName>
                                        </p:attrNameLst>
                                      </p:cBhvr>
                                      <p:tavLst>
                                        <p:tav tm="0">
                                          <p:val>
                                            <p:fltVal val="0"/>
                                          </p:val>
                                        </p:tav>
                                        <p:tav tm="100000">
                                          <p:val>
                                            <p:strVal val="#ppt_h"/>
                                          </p:val>
                                        </p:tav>
                                      </p:tavLst>
                                    </p:anim>
                                    <p:anim calcmode="lin" valueType="num">
                                      <p:cBhvr>
                                        <p:cTn id="37" dur="1000" fill="hold"/>
                                        <p:tgtEl>
                                          <p:spTgt spid="6"/>
                                        </p:tgtEl>
                                        <p:attrNameLst>
                                          <p:attrName>style.rotation</p:attrName>
                                        </p:attrNameLst>
                                      </p:cBhvr>
                                      <p:tavLst>
                                        <p:tav tm="0">
                                          <p:val>
                                            <p:fltVal val="90"/>
                                          </p:val>
                                        </p:tav>
                                        <p:tav tm="100000">
                                          <p:val>
                                            <p:fltVal val="0"/>
                                          </p:val>
                                        </p:tav>
                                      </p:tavLst>
                                    </p:anim>
                                    <p:animEffect transition="in" filter="fade">
                                      <p:cBhvr>
                                        <p:cTn id="38" dur="1000"/>
                                        <p:tgtEl>
                                          <p:spTgt spid="6"/>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305"/>
                                        </p:tgtEl>
                                        <p:attrNameLst>
                                          <p:attrName>style.visibility</p:attrName>
                                        </p:attrNameLst>
                                      </p:cBhvr>
                                      <p:to>
                                        <p:strVal val="visible"/>
                                      </p:to>
                                    </p:set>
                                    <p:anim calcmode="lin" valueType="num">
                                      <p:cBhvr>
                                        <p:cTn id="41" dur="1000" fill="hold"/>
                                        <p:tgtEl>
                                          <p:spTgt spid="305"/>
                                        </p:tgtEl>
                                        <p:attrNameLst>
                                          <p:attrName>ppt_w</p:attrName>
                                        </p:attrNameLst>
                                      </p:cBhvr>
                                      <p:tavLst>
                                        <p:tav tm="0">
                                          <p:val>
                                            <p:fltVal val="0"/>
                                          </p:val>
                                        </p:tav>
                                        <p:tav tm="100000">
                                          <p:val>
                                            <p:strVal val="#ppt_w"/>
                                          </p:val>
                                        </p:tav>
                                      </p:tavLst>
                                    </p:anim>
                                    <p:anim calcmode="lin" valueType="num">
                                      <p:cBhvr>
                                        <p:cTn id="42" dur="1000" fill="hold"/>
                                        <p:tgtEl>
                                          <p:spTgt spid="305"/>
                                        </p:tgtEl>
                                        <p:attrNameLst>
                                          <p:attrName>ppt_h</p:attrName>
                                        </p:attrNameLst>
                                      </p:cBhvr>
                                      <p:tavLst>
                                        <p:tav tm="0">
                                          <p:val>
                                            <p:fltVal val="0"/>
                                          </p:val>
                                        </p:tav>
                                        <p:tav tm="100000">
                                          <p:val>
                                            <p:strVal val="#ppt_h"/>
                                          </p:val>
                                        </p:tav>
                                      </p:tavLst>
                                    </p:anim>
                                    <p:anim calcmode="lin" valueType="num">
                                      <p:cBhvr>
                                        <p:cTn id="43" dur="1000" fill="hold"/>
                                        <p:tgtEl>
                                          <p:spTgt spid="305"/>
                                        </p:tgtEl>
                                        <p:attrNameLst>
                                          <p:attrName>style.rotation</p:attrName>
                                        </p:attrNameLst>
                                      </p:cBhvr>
                                      <p:tavLst>
                                        <p:tav tm="0">
                                          <p:val>
                                            <p:fltVal val="90"/>
                                          </p:val>
                                        </p:tav>
                                        <p:tav tm="100000">
                                          <p:val>
                                            <p:fltVal val="0"/>
                                          </p:val>
                                        </p:tav>
                                      </p:tavLst>
                                    </p:anim>
                                    <p:animEffect transition="in" filter="fade">
                                      <p:cBhvr>
                                        <p:cTn id="44" dur="1000"/>
                                        <p:tgtEl>
                                          <p:spTgt spid="305"/>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1000" fill="hold"/>
                                        <p:tgtEl>
                                          <p:spTgt spid="8"/>
                                        </p:tgtEl>
                                        <p:attrNameLst>
                                          <p:attrName>ppt_w</p:attrName>
                                        </p:attrNameLst>
                                      </p:cBhvr>
                                      <p:tavLst>
                                        <p:tav tm="0">
                                          <p:val>
                                            <p:fltVal val="0"/>
                                          </p:val>
                                        </p:tav>
                                        <p:tav tm="100000">
                                          <p:val>
                                            <p:strVal val="#ppt_w"/>
                                          </p:val>
                                        </p:tav>
                                      </p:tavLst>
                                    </p:anim>
                                    <p:anim calcmode="lin" valueType="num">
                                      <p:cBhvr>
                                        <p:cTn id="50" dur="1000" fill="hold"/>
                                        <p:tgtEl>
                                          <p:spTgt spid="8"/>
                                        </p:tgtEl>
                                        <p:attrNameLst>
                                          <p:attrName>ppt_h</p:attrName>
                                        </p:attrNameLst>
                                      </p:cBhvr>
                                      <p:tavLst>
                                        <p:tav tm="0">
                                          <p:val>
                                            <p:fltVal val="0"/>
                                          </p:val>
                                        </p:tav>
                                        <p:tav tm="100000">
                                          <p:val>
                                            <p:strVal val="#ppt_h"/>
                                          </p:val>
                                        </p:tav>
                                      </p:tavLst>
                                    </p:anim>
                                    <p:anim calcmode="lin" valueType="num">
                                      <p:cBhvr>
                                        <p:cTn id="51" dur="1000" fill="hold"/>
                                        <p:tgtEl>
                                          <p:spTgt spid="8"/>
                                        </p:tgtEl>
                                        <p:attrNameLst>
                                          <p:attrName>style.rotation</p:attrName>
                                        </p:attrNameLst>
                                      </p:cBhvr>
                                      <p:tavLst>
                                        <p:tav tm="0">
                                          <p:val>
                                            <p:fltVal val="90"/>
                                          </p:val>
                                        </p:tav>
                                        <p:tav tm="100000">
                                          <p:val>
                                            <p:fltVal val="0"/>
                                          </p:val>
                                        </p:tav>
                                      </p:tavLst>
                                    </p:anim>
                                    <p:animEffect transition="in" filter="fade">
                                      <p:cBhvr>
                                        <p:cTn id="52" dur="1000"/>
                                        <p:tgtEl>
                                          <p:spTgt spid="8"/>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315"/>
                                        </p:tgtEl>
                                        <p:attrNameLst>
                                          <p:attrName>style.visibility</p:attrName>
                                        </p:attrNameLst>
                                      </p:cBhvr>
                                      <p:to>
                                        <p:strVal val="visible"/>
                                      </p:to>
                                    </p:set>
                                    <p:anim calcmode="lin" valueType="num">
                                      <p:cBhvr>
                                        <p:cTn id="55" dur="1000" fill="hold"/>
                                        <p:tgtEl>
                                          <p:spTgt spid="315"/>
                                        </p:tgtEl>
                                        <p:attrNameLst>
                                          <p:attrName>ppt_w</p:attrName>
                                        </p:attrNameLst>
                                      </p:cBhvr>
                                      <p:tavLst>
                                        <p:tav tm="0">
                                          <p:val>
                                            <p:fltVal val="0"/>
                                          </p:val>
                                        </p:tav>
                                        <p:tav tm="100000">
                                          <p:val>
                                            <p:strVal val="#ppt_w"/>
                                          </p:val>
                                        </p:tav>
                                      </p:tavLst>
                                    </p:anim>
                                    <p:anim calcmode="lin" valueType="num">
                                      <p:cBhvr>
                                        <p:cTn id="56" dur="1000" fill="hold"/>
                                        <p:tgtEl>
                                          <p:spTgt spid="315"/>
                                        </p:tgtEl>
                                        <p:attrNameLst>
                                          <p:attrName>ppt_h</p:attrName>
                                        </p:attrNameLst>
                                      </p:cBhvr>
                                      <p:tavLst>
                                        <p:tav tm="0">
                                          <p:val>
                                            <p:fltVal val="0"/>
                                          </p:val>
                                        </p:tav>
                                        <p:tav tm="100000">
                                          <p:val>
                                            <p:strVal val="#ppt_h"/>
                                          </p:val>
                                        </p:tav>
                                      </p:tavLst>
                                    </p:anim>
                                    <p:anim calcmode="lin" valueType="num">
                                      <p:cBhvr>
                                        <p:cTn id="57" dur="1000" fill="hold"/>
                                        <p:tgtEl>
                                          <p:spTgt spid="315"/>
                                        </p:tgtEl>
                                        <p:attrNameLst>
                                          <p:attrName>style.rotation</p:attrName>
                                        </p:attrNameLst>
                                      </p:cBhvr>
                                      <p:tavLst>
                                        <p:tav tm="0">
                                          <p:val>
                                            <p:fltVal val="90"/>
                                          </p:val>
                                        </p:tav>
                                        <p:tav tm="100000">
                                          <p:val>
                                            <p:fltVal val="0"/>
                                          </p:val>
                                        </p:tav>
                                      </p:tavLst>
                                    </p:anim>
                                    <p:animEffect transition="in" filter="fade">
                                      <p:cBhvr>
                                        <p:cTn id="58" dur="1000"/>
                                        <p:tgtEl>
                                          <p:spTgt spid="315"/>
                                        </p:tgtEl>
                                      </p:cBhvr>
                                    </p:animEffect>
                                  </p:childTnLst>
                                </p:cTn>
                              </p:par>
                              <p:par>
                                <p:cTn id="59" presetID="31" presetClass="entr" presetSubtype="0" fill="hold" nodeType="with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1000" fill="hold"/>
                                        <p:tgtEl>
                                          <p:spTgt spid="41"/>
                                        </p:tgtEl>
                                        <p:attrNameLst>
                                          <p:attrName>ppt_w</p:attrName>
                                        </p:attrNameLst>
                                      </p:cBhvr>
                                      <p:tavLst>
                                        <p:tav tm="0">
                                          <p:val>
                                            <p:fltVal val="0"/>
                                          </p:val>
                                        </p:tav>
                                        <p:tav tm="100000">
                                          <p:val>
                                            <p:strVal val="#ppt_w"/>
                                          </p:val>
                                        </p:tav>
                                      </p:tavLst>
                                    </p:anim>
                                    <p:anim calcmode="lin" valueType="num">
                                      <p:cBhvr>
                                        <p:cTn id="62" dur="1000" fill="hold"/>
                                        <p:tgtEl>
                                          <p:spTgt spid="41"/>
                                        </p:tgtEl>
                                        <p:attrNameLst>
                                          <p:attrName>ppt_h</p:attrName>
                                        </p:attrNameLst>
                                      </p:cBhvr>
                                      <p:tavLst>
                                        <p:tav tm="0">
                                          <p:val>
                                            <p:fltVal val="0"/>
                                          </p:val>
                                        </p:tav>
                                        <p:tav tm="100000">
                                          <p:val>
                                            <p:strVal val="#ppt_h"/>
                                          </p:val>
                                        </p:tav>
                                      </p:tavLst>
                                    </p:anim>
                                    <p:anim calcmode="lin" valueType="num">
                                      <p:cBhvr>
                                        <p:cTn id="63" dur="1000" fill="hold"/>
                                        <p:tgtEl>
                                          <p:spTgt spid="41"/>
                                        </p:tgtEl>
                                        <p:attrNameLst>
                                          <p:attrName>style.rotation</p:attrName>
                                        </p:attrNameLst>
                                      </p:cBhvr>
                                      <p:tavLst>
                                        <p:tav tm="0">
                                          <p:val>
                                            <p:fltVal val="90"/>
                                          </p:val>
                                        </p:tav>
                                        <p:tav tm="100000">
                                          <p:val>
                                            <p:fltVal val="0"/>
                                          </p:val>
                                        </p:tav>
                                      </p:tavLst>
                                    </p:anim>
                                    <p:animEffect transition="in" filter="fade">
                                      <p:cBhvr>
                                        <p:cTn id="64" dur="1000"/>
                                        <p:tgtEl>
                                          <p:spTgt spid="41"/>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p:cTn id="67" dur="1000" fill="hold"/>
                                        <p:tgtEl>
                                          <p:spTgt spid="58"/>
                                        </p:tgtEl>
                                        <p:attrNameLst>
                                          <p:attrName>ppt_w</p:attrName>
                                        </p:attrNameLst>
                                      </p:cBhvr>
                                      <p:tavLst>
                                        <p:tav tm="0">
                                          <p:val>
                                            <p:fltVal val="0"/>
                                          </p:val>
                                        </p:tav>
                                        <p:tav tm="100000">
                                          <p:val>
                                            <p:strVal val="#ppt_w"/>
                                          </p:val>
                                        </p:tav>
                                      </p:tavLst>
                                    </p:anim>
                                    <p:anim calcmode="lin" valueType="num">
                                      <p:cBhvr>
                                        <p:cTn id="68" dur="1000" fill="hold"/>
                                        <p:tgtEl>
                                          <p:spTgt spid="58"/>
                                        </p:tgtEl>
                                        <p:attrNameLst>
                                          <p:attrName>ppt_h</p:attrName>
                                        </p:attrNameLst>
                                      </p:cBhvr>
                                      <p:tavLst>
                                        <p:tav tm="0">
                                          <p:val>
                                            <p:fltVal val="0"/>
                                          </p:val>
                                        </p:tav>
                                        <p:tav tm="100000">
                                          <p:val>
                                            <p:strVal val="#ppt_h"/>
                                          </p:val>
                                        </p:tav>
                                      </p:tavLst>
                                    </p:anim>
                                    <p:anim calcmode="lin" valueType="num">
                                      <p:cBhvr>
                                        <p:cTn id="69" dur="1000" fill="hold"/>
                                        <p:tgtEl>
                                          <p:spTgt spid="58"/>
                                        </p:tgtEl>
                                        <p:attrNameLst>
                                          <p:attrName>style.rotation</p:attrName>
                                        </p:attrNameLst>
                                      </p:cBhvr>
                                      <p:tavLst>
                                        <p:tav tm="0">
                                          <p:val>
                                            <p:fltVal val="90"/>
                                          </p:val>
                                        </p:tav>
                                        <p:tav tm="100000">
                                          <p:val>
                                            <p:fltVal val="0"/>
                                          </p:val>
                                        </p:tav>
                                      </p:tavLst>
                                    </p:anim>
                                    <p:animEffect transition="in" filter="fade">
                                      <p:cBhvr>
                                        <p:cTn id="70" dur="1000"/>
                                        <p:tgtEl>
                                          <p:spTgt spid="58"/>
                                        </p:tgtEl>
                                      </p:cBhvr>
                                    </p:animEffect>
                                  </p:childTnLst>
                                </p:cTn>
                              </p:par>
                            </p:childTnLst>
                          </p:cTn>
                        </p:par>
                      </p:childTnLst>
                    </p:cTn>
                  </p:par>
                  <p:par>
                    <p:cTn id="71" fill="hold">
                      <p:stCondLst>
                        <p:cond delay="indefinite"/>
                      </p:stCondLst>
                      <p:childTnLst>
                        <p:par>
                          <p:cTn id="72" fill="hold">
                            <p:stCondLst>
                              <p:cond delay="0"/>
                            </p:stCondLst>
                            <p:childTnLst>
                              <p:par>
                                <p:cTn id="73" presetID="14" presetClass="entr" presetSubtype="10" fill="hold" nodeType="click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randombar(horizontal)">
                                      <p:cBhvr>
                                        <p:cTn id="75" dur="500"/>
                                        <p:tgtEl>
                                          <p:spTgt spid="7"/>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314"/>
                                        </p:tgtEl>
                                        <p:attrNameLst>
                                          <p:attrName>style.visibility</p:attrName>
                                        </p:attrNameLst>
                                      </p:cBhvr>
                                      <p:to>
                                        <p:strVal val="visible"/>
                                      </p:to>
                                    </p:set>
                                    <p:animEffect transition="in" filter="randombar(horizontal)">
                                      <p:cBhvr>
                                        <p:cTn id="78" dur="500"/>
                                        <p:tgtEl>
                                          <p:spTgt spid="314"/>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334"/>
                                        </p:tgtEl>
                                        <p:attrNameLst>
                                          <p:attrName>style.visibility</p:attrName>
                                        </p:attrNameLst>
                                      </p:cBhvr>
                                      <p:to>
                                        <p:strVal val="visible"/>
                                      </p:to>
                                    </p:set>
                                    <p:animEffect transition="in" filter="randombar(horizontal)">
                                      <p:cBhvr>
                                        <p:cTn id="81" dur="500"/>
                                        <p:tgtEl>
                                          <p:spTgt spid="334"/>
                                        </p:tgtEl>
                                      </p:cBhvr>
                                    </p:animEffect>
                                  </p:childTnLst>
                                </p:cTn>
                              </p:par>
                              <p:par>
                                <p:cTn id="82" presetID="14" presetClass="entr" presetSubtype="10" fill="hold" nodeType="with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randombar(horizontal)">
                                      <p:cBhvr>
                                        <p:cTn id="8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 grpId="0" animBg="1"/>
      <p:bldP spid="304" grpId="0"/>
      <p:bldP spid="305" grpId="0"/>
      <p:bldP spid="314" grpId="0"/>
      <p:bldP spid="315" grpId="0"/>
      <p:bldP spid="9" grpId="0"/>
      <p:bldP spid="5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spect="1" noChangeArrowheads="1" noTextEdit="1"/>
          </p:cNvSpPr>
          <p:nvPr/>
        </p:nvSpPr>
        <p:spPr bwMode="auto">
          <a:xfrm>
            <a:off x="0" y="3175"/>
            <a:ext cx="10668000" cy="6854825"/>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8" name="Freeform 6"/>
          <p:cNvSpPr>
            <a:spLocks/>
          </p:cNvSpPr>
          <p:nvPr/>
        </p:nvSpPr>
        <p:spPr bwMode="auto">
          <a:xfrm>
            <a:off x="4747513" y="-46038"/>
            <a:ext cx="5680075" cy="6904038"/>
          </a:xfrm>
          <a:custGeom>
            <a:avLst/>
            <a:gdLst>
              <a:gd name="T0" fmla="*/ 620 w 3578"/>
              <a:gd name="T1" fmla="*/ 0 h 4349"/>
              <a:gd name="T2" fmla="*/ 3578 w 3578"/>
              <a:gd name="T3" fmla="*/ 0 h 4349"/>
              <a:gd name="T4" fmla="*/ 3452 w 3578"/>
              <a:gd name="T5" fmla="*/ 642 h 4349"/>
              <a:gd name="T6" fmla="*/ 2658 w 3578"/>
              <a:gd name="T7" fmla="*/ 1875 h 4349"/>
              <a:gd name="T8" fmla="*/ 1863 w 3578"/>
              <a:gd name="T9" fmla="*/ 3111 h 4349"/>
              <a:gd name="T10" fmla="*/ 1062 w 3578"/>
              <a:gd name="T11" fmla="*/ 4349 h 4349"/>
              <a:gd name="T12" fmla="*/ 0 w 3578"/>
              <a:gd name="T13" fmla="*/ 4349 h 4349"/>
              <a:gd name="T14" fmla="*/ 1178 w 3578"/>
              <a:gd name="T15" fmla="*/ 2592 h 4349"/>
              <a:gd name="T16" fmla="*/ 2354 w 3578"/>
              <a:gd name="T17" fmla="*/ 835 h 4349"/>
              <a:gd name="T18" fmla="*/ 2354 w 3578"/>
              <a:gd name="T19" fmla="*/ 823 h 4349"/>
              <a:gd name="T20" fmla="*/ 467 w 3578"/>
              <a:gd name="T21" fmla="*/ 823 h 4349"/>
              <a:gd name="T22" fmla="*/ 620 w 3578"/>
              <a:gd name="T23" fmla="*/ 0 h 4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78" h="4349">
                <a:moveTo>
                  <a:pt x="620" y="0"/>
                </a:moveTo>
                <a:lnTo>
                  <a:pt x="3578" y="0"/>
                </a:lnTo>
                <a:lnTo>
                  <a:pt x="3452" y="642"/>
                </a:lnTo>
                <a:lnTo>
                  <a:pt x="2658" y="1875"/>
                </a:lnTo>
                <a:lnTo>
                  <a:pt x="1863" y="3111"/>
                </a:lnTo>
                <a:lnTo>
                  <a:pt x="1062" y="4349"/>
                </a:lnTo>
                <a:lnTo>
                  <a:pt x="0" y="4349"/>
                </a:lnTo>
                <a:lnTo>
                  <a:pt x="1178" y="2592"/>
                </a:lnTo>
                <a:lnTo>
                  <a:pt x="2354" y="835"/>
                </a:lnTo>
                <a:lnTo>
                  <a:pt x="2354" y="823"/>
                </a:lnTo>
                <a:lnTo>
                  <a:pt x="467" y="823"/>
                </a:lnTo>
                <a:lnTo>
                  <a:pt x="620" y="0"/>
                </a:lnTo>
                <a:close/>
              </a:path>
            </a:pathLst>
          </a:custGeom>
          <a:solidFill>
            <a:schemeClr val="accent1"/>
          </a:solidFill>
          <a:ln w="0">
            <a:noFill/>
            <a:prstDash val="solid"/>
            <a:round/>
            <a:headEnd/>
            <a:tailEnd/>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0" name="Freeform 7"/>
          <p:cNvSpPr>
            <a:spLocks/>
          </p:cNvSpPr>
          <p:nvPr/>
        </p:nvSpPr>
        <p:spPr bwMode="auto">
          <a:xfrm>
            <a:off x="7335138" y="-104775"/>
            <a:ext cx="3095625" cy="6962775"/>
          </a:xfrm>
          <a:custGeom>
            <a:avLst/>
            <a:gdLst>
              <a:gd name="T0" fmla="*/ 1221 w 1950"/>
              <a:gd name="T1" fmla="*/ 0 h 4386"/>
              <a:gd name="T2" fmla="*/ 1950 w 1950"/>
              <a:gd name="T3" fmla="*/ 0 h 4386"/>
              <a:gd name="T4" fmla="*/ 1950 w 1950"/>
              <a:gd name="T5" fmla="*/ 4386 h 4386"/>
              <a:gd name="T6" fmla="*/ 0 w 1950"/>
              <a:gd name="T7" fmla="*/ 4386 h 4386"/>
              <a:gd name="T8" fmla="*/ 1221 w 1950"/>
              <a:gd name="T9" fmla="*/ 0 h 4386"/>
            </a:gdLst>
            <a:ahLst/>
            <a:cxnLst>
              <a:cxn ang="0">
                <a:pos x="T0" y="T1"/>
              </a:cxn>
              <a:cxn ang="0">
                <a:pos x="T2" y="T3"/>
              </a:cxn>
              <a:cxn ang="0">
                <a:pos x="T4" y="T5"/>
              </a:cxn>
              <a:cxn ang="0">
                <a:pos x="T6" y="T7"/>
              </a:cxn>
              <a:cxn ang="0">
                <a:pos x="T8" y="T9"/>
              </a:cxn>
            </a:cxnLst>
            <a:rect l="0" t="0" r="r" b="b"/>
            <a:pathLst>
              <a:path w="1950" h="4386">
                <a:moveTo>
                  <a:pt x="1221" y="0"/>
                </a:moveTo>
                <a:lnTo>
                  <a:pt x="1950" y="0"/>
                </a:lnTo>
                <a:lnTo>
                  <a:pt x="1950" y="4386"/>
                </a:lnTo>
                <a:lnTo>
                  <a:pt x="0" y="4386"/>
                </a:lnTo>
                <a:lnTo>
                  <a:pt x="1221" y="0"/>
                </a:lnTo>
                <a:close/>
              </a:path>
            </a:pathLst>
          </a:custGeom>
          <a:solidFill>
            <a:schemeClr val="accent3"/>
          </a:solidFill>
          <a:ln w="0">
            <a:noFill/>
            <a:prstDash val="solid"/>
            <a:round/>
            <a:headEnd/>
            <a:tailEnd/>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2" name="Freeform 8"/>
          <p:cNvSpPr>
            <a:spLocks/>
          </p:cNvSpPr>
          <p:nvPr/>
        </p:nvSpPr>
        <p:spPr bwMode="auto">
          <a:xfrm>
            <a:off x="7587551" y="-104775"/>
            <a:ext cx="2843213" cy="6962775"/>
          </a:xfrm>
          <a:custGeom>
            <a:avLst/>
            <a:gdLst>
              <a:gd name="T0" fmla="*/ 1230 w 1791"/>
              <a:gd name="T1" fmla="*/ 0 h 4386"/>
              <a:gd name="T2" fmla="*/ 1791 w 1791"/>
              <a:gd name="T3" fmla="*/ 0 h 4386"/>
              <a:gd name="T4" fmla="*/ 1791 w 1791"/>
              <a:gd name="T5" fmla="*/ 4386 h 4386"/>
              <a:gd name="T6" fmla="*/ 0 w 1791"/>
              <a:gd name="T7" fmla="*/ 4386 h 4386"/>
              <a:gd name="T8" fmla="*/ 1230 w 1791"/>
              <a:gd name="T9" fmla="*/ 0 h 4386"/>
            </a:gdLst>
            <a:ahLst/>
            <a:cxnLst>
              <a:cxn ang="0">
                <a:pos x="T0" y="T1"/>
              </a:cxn>
              <a:cxn ang="0">
                <a:pos x="T2" y="T3"/>
              </a:cxn>
              <a:cxn ang="0">
                <a:pos x="T4" y="T5"/>
              </a:cxn>
              <a:cxn ang="0">
                <a:pos x="T6" y="T7"/>
              </a:cxn>
              <a:cxn ang="0">
                <a:pos x="T8" y="T9"/>
              </a:cxn>
            </a:cxnLst>
            <a:rect l="0" t="0" r="r" b="b"/>
            <a:pathLst>
              <a:path w="1791" h="4386">
                <a:moveTo>
                  <a:pt x="1230" y="0"/>
                </a:moveTo>
                <a:lnTo>
                  <a:pt x="1791" y="0"/>
                </a:lnTo>
                <a:lnTo>
                  <a:pt x="1791" y="4386"/>
                </a:lnTo>
                <a:lnTo>
                  <a:pt x="0" y="4386"/>
                </a:lnTo>
                <a:lnTo>
                  <a:pt x="1230" y="0"/>
                </a:lnTo>
                <a:close/>
              </a:path>
            </a:pathLst>
          </a:custGeom>
          <a:solidFill>
            <a:schemeClr val="accent2"/>
          </a:solidFill>
          <a:ln w="0">
            <a:noFill/>
            <a:prstDash val="solid"/>
            <a:round/>
            <a:headEnd/>
            <a:tailEnd/>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3" name="TextBox 12"/>
          <p:cNvSpPr txBox="1"/>
          <p:nvPr/>
        </p:nvSpPr>
        <p:spPr>
          <a:xfrm>
            <a:off x="588392" y="326062"/>
            <a:ext cx="6227640" cy="1938992"/>
          </a:xfrm>
          <a:prstGeom prst="rect">
            <a:avLst/>
          </a:prstGeom>
          <a:noFill/>
        </p:spPr>
        <p:txBody>
          <a:bodyPr wrap="square" rtlCol="0">
            <a:spAutoFit/>
          </a:bodyPr>
          <a:lstStyle/>
          <a:p>
            <a:r>
              <a:rPr lang="hu-HU" sz="6000" dirty="0" smtClean="0"/>
              <a:t>Milyen a jó jelszó?</a:t>
            </a:r>
            <a:endParaRPr lang="ru-RU" sz="6000" dirty="0"/>
          </a:p>
        </p:txBody>
      </p:sp>
      <p:sp>
        <p:nvSpPr>
          <p:cNvPr id="14" name="TextBox 13"/>
          <p:cNvSpPr txBox="1"/>
          <p:nvPr/>
        </p:nvSpPr>
        <p:spPr>
          <a:xfrm>
            <a:off x="1714886" y="4042503"/>
            <a:ext cx="4468922" cy="1600438"/>
          </a:xfrm>
          <a:prstGeom prst="rect">
            <a:avLst/>
          </a:prstGeom>
          <a:noFill/>
        </p:spPr>
        <p:txBody>
          <a:bodyPr wrap="square" rtlCol="0">
            <a:spAutoFit/>
          </a:bodyPr>
          <a:lstStyle/>
          <a:p>
            <a:r>
              <a:rPr lang="hu-HU" sz="1400" dirty="0" smtClean="0">
                <a:solidFill>
                  <a:schemeClr val="bg2"/>
                </a:solidFill>
                <a:ea typeface="Roboto Light" panose="02000000000000000000" pitchFamily="2" charset="0"/>
              </a:rPr>
              <a:t>Az eddigiekben vázolt információk birtokában javasolt a jelenleg használt jelszavaink és azok kezelésének átgondolása, az esetleg szükséges változtatások megtétele, és az itt elhangzottak szem előtt tartása akár saját magunk, akár ismerőseink vagy munkahelyünk, de legfőképpen a tárolt adatok biztonságának érdekében.</a:t>
            </a:r>
            <a:endParaRPr lang="ru-RU" sz="1400" dirty="0">
              <a:solidFill>
                <a:schemeClr val="bg2"/>
              </a:solidFill>
              <a:ea typeface="Roboto Light" panose="02000000000000000000" pitchFamily="2" charset="0"/>
            </a:endParaRPr>
          </a:p>
        </p:txBody>
      </p:sp>
      <p:cxnSp>
        <p:nvCxnSpPr>
          <p:cNvPr id="15" name="Прямая соединительная линия 14"/>
          <p:cNvCxnSpPr/>
          <p:nvPr/>
        </p:nvCxnSpPr>
        <p:spPr>
          <a:xfrm>
            <a:off x="1282201" y="2848468"/>
            <a:ext cx="0" cy="1994254"/>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Szövegdoboz 1"/>
          <p:cNvSpPr txBox="1"/>
          <p:nvPr/>
        </p:nvSpPr>
        <p:spPr>
          <a:xfrm>
            <a:off x="1534615" y="2842876"/>
            <a:ext cx="5138034" cy="823687"/>
          </a:xfrm>
          <a:prstGeom prst="rect">
            <a:avLst/>
          </a:prstGeom>
          <a:noFill/>
        </p:spPr>
        <p:txBody>
          <a:bodyPr wrap="square" rtlCol="0">
            <a:spAutoFit/>
          </a:bodyPr>
          <a:lstStyle/>
          <a:p>
            <a:r>
              <a:rPr lang="hu-HU" dirty="0" smtClean="0"/>
              <a:t>Egy 32 millió jelszót érintő IT </a:t>
            </a:r>
            <a:r>
              <a:rPr lang="hu-HU" dirty="0"/>
              <a:t>biztonsági kutatás </a:t>
            </a:r>
            <a:r>
              <a:rPr lang="hu-HU" dirty="0" smtClean="0"/>
              <a:t>arra jutott, hogy a vizsgált jelszavak 30%-a 6 vagy kevesebb karakterből állt, míg 60%-a csak betűket tartalmazott.</a:t>
            </a:r>
            <a:endParaRPr lang="hu-HU" dirty="0"/>
          </a:p>
        </p:txBody>
      </p:sp>
    </p:spTree>
    <p:extLst>
      <p:ext uri="{BB962C8B-B14F-4D97-AF65-F5344CB8AC3E}">
        <p14:creationId xmlns:p14="http://schemas.microsoft.com/office/powerpoint/2010/main" val="2568989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spect="1" noChangeArrowheads="1" noTextEdit="1"/>
          </p:cNvSpPr>
          <p:nvPr/>
        </p:nvSpPr>
        <p:spPr bwMode="auto">
          <a:xfrm>
            <a:off x="0" y="-1"/>
            <a:ext cx="9906000" cy="6842125"/>
          </a:xfrm>
          <a:prstGeom prst="rect">
            <a:avLst/>
          </a:prstGeom>
          <a:solidFill>
            <a:schemeClr val="bg1"/>
          </a:solidFill>
          <a:ln w="9525">
            <a:noFill/>
            <a:miter lim="800000"/>
            <a:headEnd/>
            <a:tailEnd/>
          </a:ln>
        </p:spPr>
        <p:txBody>
          <a:bodyPr vert="horz" wrap="square" lIns="74295" tIns="37148" rIns="74295" bIns="37148" numCol="1" anchor="t" anchorCtr="0" compatLnSpc="1">
            <a:prstTxWarp prst="textNoShape">
              <a:avLst/>
            </a:prstTxWarp>
          </a:bodyPr>
          <a:lstStyle/>
          <a:p>
            <a:endParaRPr lang="hu-HU" sz="1141" dirty="0"/>
          </a:p>
        </p:txBody>
      </p:sp>
      <p:grpSp>
        <p:nvGrpSpPr>
          <p:cNvPr id="2" name="Группа 1"/>
          <p:cNvGrpSpPr/>
          <p:nvPr/>
        </p:nvGrpSpPr>
        <p:grpSpPr>
          <a:xfrm>
            <a:off x="5673971" y="-124497"/>
            <a:ext cx="4618893" cy="7007316"/>
            <a:chOff x="5697141" y="485775"/>
            <a:chExt cx="3446859" cy="5229225"/>
          </a:xfrm>
        </p:grpSpPr>
        <p:sp>
          <p:nvSpPr>
            <p:cNvPr id="8" name="AutoShape 3"/>
            <p:cNvSpPr>
              <a:spLocks noChangeAspect="1" noChangeArrowheads="1" noTextEdit="1"/>
            </p:cNvSpPr>
            <p:nvPr/>
          </p:nvSpPr>
          <p:spPr bwMode="auto">
            <a:xfrm>
              <a:off x="5698331" y="485775"/>
              <a:ext cx="3445669" cy="522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37148" rIns="74295" bIns="37148" numCol="1" anchor="t" anchorCtr="0" compatLnSpc="1">
              <a:prstTxWarp prst="textNoShape">
                <a:avLst/>
              </a:prstTxWarp>
            </a:bodyPr>
            <a:lstStyle/>
            <a:p>
              <a:endParaRPr lang="ru-RU" sz="1141"/>
            </a:p>
          </p:txBody>
        </p:sp>
        <p:sp>
          <p:nvSpPr>
            <p:cNvPr id="10" name="Freeform 6"/>
            <p:cNvSpPr>
              <a:spLocks/>
            </p:cNvSpPr>
            <p:nvPr/>
          </p:nvSpPr>
          <p:spPr bwMode="auto">
            <a:xfrm>
              <a:off x="5697141" y="528637"/>
              <a:ext cx="2377679" cy="5186363"/>
            </a:xfrm>
            <a:custGeom>
              <a:avLst/>
              <a:gdLst>
                <a:gd name="T0" fmla="*/ 1212 w 1997"/>
                <a:gd name="T1" fmla="*/ 0 h 4356"/>
                <a:gd name="T2" fmla="*/ 1997 w 1997"/>
                <a:gd name="T3" fmla="*/ 0 h 4356"/>
                <a:gd name="T4" fmla="*/ 1179 w 1997"/>
                <a:gd name="T5" fmla="*/ 4356 h 4356"/>
                <a:gd name="T6" fmla="*/ 247 w 1997"/>
                <a:gd name="T7" fmla="*/ 4356 h 4356"/>
                <a:gd name="T8" fmla="*/ 898 w 1997"/>
                <a:gd name="T9" fmla="*/ 905 h 4356"/>
                <a:gd name="T10" fmla="*/ 885 w 1997"/>
                <a:gd name="T11" fmla="*/ 905 h 4356"/>
                <a:gd name="T12" fmla="*/ 26 w 1997"/>
                <a:gd name="T13" fmla="*/ 1287 h 4356"/>
                <a:gd name="T14" fmla="*/ 0 w 1997"/>
                <a:gd name="T15" fmla="*/ 530 h 4356"/>
                <a:gd name="T16" fmla="*/ 1212 w 1997"/>
                <a:gd name="T17" fmla="*/ 0 h 4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7" h="4356">
                  <a:moveTo>
                    <a:pt x="1212" y="0"/>
                  </a:moveTo>
                  <a:lnTo>
                    <a:pt x="1997" y="0"/>
                  </a:lnTo>
                  <a:lnTo>
                    <a:pt x="1179" y="4356"/>
                  </a:lnTo>
                  <a:lnTo>
                    <a:pt x="247" y="4356"/>
                  </a:lnTo>
                  <a:lnTo>
                    <a:pt x="898" y="905"/>
                  </a:lnTo>
                  <a:lnTo>
                    <a:pt x="885" y="905"/>
                  </a:lnTo>
                  <a:lnTo>
                    <a:pt x="26" y="1287"/>
                  </a:lnTo>
                  <a:lnTo>
                    <a:pt x="0" y="530"/>
                  </a:lnTo>
                  <a:lnTo>
                    <a:pt x="1212" y="0"/>
                  </a:lnTo>
                  <a:close/>
                </a:path>
              </a:pathLst>
            </a:custGeom>
            <a:solidFill>
              <a:schemeClr val="accent1"/>
            </a:solidFill>
            <a:ln w="0">
              <a:noFill/>
              <a:prstDash val="solid"/>
              <a:round/>
              <a:headEnd/>
              <a:tailEnd/>
            </a:ln>
            <a:effectLst>
              <a:outerShdw blurRad="50800" dist="38100" dir="10800000" algn="r"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sp>
          <p:nvSpPr>
            <p:cNvPr id="15" name="Freeform 7"/>
            <p:cNvSpPr>
              <a:spLocks/>
            </p:cNvSpPr>
            <p:nvPr/>
          </p:nvSpPr>
          <p:spPr bwMode="auto">
            <a:xfrm>
              <a:off x="6885385" y="485775"/>
              <a:ext cx="2257425" cy="5229225"/>
            </a:xfrm>
            <a:custGeom>
              <a:avLst/>
              <a:gdLst>
                <a:gd name="T0" fmla="*/ 783 w 1896"/>
                <a:gd name="T1" fmla="*/ 0 h 4392"/>
                <a:gd name="T2" fmla="*/ 1896 w 1896"/>
                <a:gd name="T3" fmla="*/ 0 h 4392"/>
                <a:gd name="T4" fmla="*/ 1896 w 1896"/>
                <a:gd name="T5" fmla="*/ 4392 h 4392"/>
                <a:gd name="T6" fmla="*/ 0 w 1896"/>
                <a:gd name="T7" fmla="*/ 4392 h 4392"/>
                <a:gd name="T8" fmla="*/ 783 w 1896"/>
                <a:gd name="T9" fmla="*/ 0 h 4392"/>
              </a:gdLst>
              <a:ahLst/>
              <a:cxnLst>
                <a:cxn ang="0">
                  <a:pos x="T0" y="T1"/>
                </a:cxn>
                <a:cxn ang="0">
                  <a:pos x="T2" y="T3"/>
                </a:cxn>
                <a:cxn ang="0">
                  <a:pos x="T4" y="T5"/>
                </a:cxn>
                <a:cxn ang="0">
                  <a:pos x="T6" y="T7"/>
                </a:cxn>
                <a:cxn ang="0">
                  <a:pos x="T8" y="T9"/>
                </a:cxn>
              </a:cxnLst>
              <a:rect l="0" t="0" r="r" b="b"/>
              <a:pathLst>
                <a:path w="1896" h="4392">
                  <a:moveTo>
                    <a:pt x="783" y="0"/>
                  </a:moveTo>
                  <a:lnTo>
                    <a:pt x="1896" y="0"/>
                  </a:lnTo>
                  <a:lnTo>
                    <a:pt x="1896" y="4392"/>
                  </a:lnTo>
                  <a:lnTo>
                    <a:pt x="0" y="4392"/>
                  </a:lnTo>
                  <a:lnTo>
                    <a:pt x="783" y="0"/>
                  </a:lnTo>
                  <a:close/>
                </a:path>
              </a:pathLst>
            </a:custGeom>
            <a:solidFill>
              <a:schemeClr val="accent3"/>
            </a:solidFill>
            <a:ln w="0">
              <a:noFill/>
              <a:prstDash val="solid"/>
              <a:round/>
              <a:headEnd/>
              <a:tailEnd/>
            </a:ln>
            <a:effectLst>
              <a:outerShdw blurRad="50800" dist="38100" dir="10800000" algn="r"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sp>
          <p:nvSpPr>
            <p:cNvPr id="16" name="Freeform 8"/>
            <p:cNvSpPr>
              <a:spLocks/>
            </p:cNvSpPr>
            <p:nvPr/>
          </p:nvSpPr>
          <p:spPr bwMode="auto">
            <a:xfrm>
              <a:off x="7100888" y="528637"/>
              <a:ext cx="2041922" cy="5186363"/>
            </a:xfrm>
            <a:custGeom>
              <a:avLst/>
              <a:gdLst>
                <a:gd name="T0" fmla="*/ 767 w 1715"/>
                <a:gd name="T1" fmla="*/ 0 h 4356"/>
                <a:gd name="T2" fmla="*/ 1715 w 1715"/>
                <a:gd name="T3" fmla="*/ 0 h 4356"/>
                <a:gd name="T4" fmla="*/ 1715 w 1715"/>
                <a:gd name="T5" fmla="*/ 4356 h 4356"/>
                <a:gd name="T6" fmla="*/ 0 w 1715"/>
                <a:gd name="T7" fmla="*/ 4356 h 4356"/>
                <a:gd name="T8" fmla="*/ 767 w 1715"/>
                <a:gd name="T9" fmla="*/ 0 h 4356"/>
              </a:gdLst>
              <a:ahLst/>
              <a:cxnLst>
                <a:cxn ang="0">
                  <a:pos x="T0" y="T1"/>
                </a:cxn>
                <a:cxn ang="0">
                  <a:pos x="T2" y="T3"/>
                </a:cxn>
                <a:cxn ang="0">
                  <a:pos x="T4" y="T5"/>
                </a:cxn>
                <a:cxn ang="0">
                  <a:pos x="T6" y="T7"/>
                </a:cxn>
                <a:cxn ang="0">
                  <a:pos x="T8" y="T9"/>
                </a:cxn>
              </a:cxnLst>
              <a:rect l="0" t="0" r="r" b="b"/>
              <a:pathLst>
                <a:path w="1715" h="4356">
                  <a:moveTo>
                    <a:pt x="767" y="0"/>
                  </a:moveTo>
                  <a:lnTo>
                    <a:pt x="1715" y="0"/>
                  </a:lnTo>
                  <a:lnTo>
                    <a:pt x="1715" y="4356"/>
                  </a:lnTo>
                  <a:lnTo>
                    <a:pt x="0" y="4356"/>
                  </a:lnTo>
                  <a:lnTo>
                    <a:pt x="767" y="0"/>
                  </a:lnTo>
                  <a:close/>
                </a:path>
              </a:pathLst>
            </a:custGeom>
            <a:solidFill>
              <a:schemeClr val="accent2"/>
            </a:solidFill>
            <a:ln w="0">
              <a:noFill/>
              <a:prstDash val="solid"/>
              <a:round/>
              <a:headEnd/>
              <a:tailEnd/>
            </a:ln>
            <a:effectLst>
              <a:outerShdw blurRad="50800" dist="38100" dir="10800000" algn="r"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grpSp>
      <p:sp>
        <p:nvSpPr>
          <p:cNvPr id="18" name="TextBox 17"/>
          <p:cNvSpPr txBox="1"/>
          <p:nvPr/>
        </p:nvSpPr>
        <p:spPr>
          <a:xfrm>
            <a:off x="696725" y="2329567"/>
            <a:ext cx="5059958" cy="842410"/>
          </a:xfrm>
          <a:prstGeom prst="rect">
            <a:avLst/>
          </a:prstGeom>
          <a:noFill/>
        </p:spPr>
        <p:txBody>
          <a:bodyPr wrap="square" rtlCol="0">
            <a:spAutoFit/>
          </a:bodyPr>
          <a:lstStyle/>
          <a:p>
            <a:r>
              <a:rPr lang="hu-HU" sz="4874" dirty="0"/>
              <a:t>Bevezetés</a:t>
            </a:r>
            <a:endParaRPr lang="ru-RU" sz="4874" dirty="0"/>
          </a:p>
        </p:txBody>
      </p:sp>
      <p:sp>
        <p:nvSpPr>
          <p:cNvPr id="21" name="TextBox 20"/>
          <p:cNvSpPr txBox="1"/>
          <p:nvPr/>
        </p:nvSpPr>
        <p:spPr>
          <a:xfrm>
            <a:off x="1288230" y="3261254"/>
            <a:ext cx="4384146" cy="2616101"/>
          </a:xfrm>
          <a:prstGeom prst="rect">
            <a:avLst/>
          </a:prstGeom>
          <a:noFill/>
        </p:spPr>
        <p:txBody>
          <a:bodyPr wrap="square" rtlCol="0">
            <a:spAutoFit/>
          </a:bodyPr>
          <a:lstStyle/>
          <a:p>
            <a:pPr algn="just"/>
            <a:r>
              <a:rPr lang="hu-HU" sz="1600" dirty="0" smtClean="0">
                <a:solidFill>
                  <a:schemeClr val="bg2"/>
                </a:solidFill>
                <a:ea typeface="Roboto Light" panose="02000000000000000000" pitchFamily="2" charset="0"/>
              </a:rPr>
              <a:t>A számítógépes rendszerekben Ön is a születésnapját, gyermekei becenevét vagy kedvenc állata nevét állítja be jelszónak?</a:t>
            </a:r>
          </a:p>
          <a:p>
            <a:pPr algn="just"/>
            <a:endParaRPr lang="hu-HU" sz="2000" dirty="0">
              <a:solidFill>
                <a:schemeClr val="bg2"/>
              </a:solidFill>
              <a:ea typeface="Roboto Light" panose="02000000000000000000" pitchFamily="2" charset="0"/>
            </a:endParaRPr>
          </a:p>
          <a:p>
            <a:pPr algn="just"/>
            <a:r>
              <a:rPr lang="hu-HU" sz="1600" dirty="0" smtClean="0">
                <a:solidFill>
                  <a:schemeClr val="bg2"/>
                </a:solidFill>
                <a:ea typeface="Roboto Light" panose="02000000000000000000" pitchFamily="2" charset="0"/>
              </a:rPr>
              <a:t>Ha ez az információ fenn van a </a:t>
            </a:r>
            <a:r>
              <a:rPr lang="hu-HU" sz="1600" dirty="0" err="1" smtClean="0">
                <a:solidFill>
                  <a:schemeClr val="bg2"/>
                </a:solidFill>
                <a:ea typeface="Roboto Light" panose="02000000000000000000" pitchFamily="2" charset="0"/>
              </a:rPr>
              <a:t>Facebook-on</a:t>
            </a:r>
            <a:r>
              <a:rPr lang="hu-HU" sz="1600" dirty="0" smtClean="0">
                <a:solidFill>
                  <a:schemeClr val="bg2"/>
                </a:solidFill>
                <a:ea typeface="Roboto Light" panose="02000000000000000000" pitchFamily="2" charset="0"/>
              </a:rPr>
              <a:t>, </a:t>
            </a:r>
            <a:r>
              <a:rPr lang="hu-HU" sz="1600" dirty="0" err="1" smtClean="0">
                <a:solidFill>
                  <a:schemeClr val="bg2"/>
                </a:solidFill>
                <a:ea typeface="Roboto Light" panose="02000000000000000000" pitchFamily="2" charset="0"/>
              </a:rPr>
              <a:t>a</a:t>
            </a:r>
            <a:r>
              <a:rPr lang="hu-HU" sz="1600" dirty="0" smtClean="0">
                <a:solidFill>
                  <a:schemeClr val="bg2"/>
                </a:solidFill>
                <a:ea typeface="Roboto Light" panose="02000000000000000000" pitchFamily="2" charset="0"/>
              </a:rPr>
              <a:t> </a:t>
            </a:r>
            <a:r>
              <a:rPr lang="hu-HU" sz="1600" dirty="0" err="1" smtClean="0">
                <a:solidFill>
                  <a:schemeClr val="bg2"/>
                </a:solidFill>
                <a:ea typeface="Roboto Light" panose="02000000000000000000" pitchFamily="2" charset="0"/>
              </a:rPr>
              <a:t>LinkedIn-en</a:t>
            </a:r>
            <a:r>
              <a:rPr lang="hu-HU" sz="1600" dirty="0" smtClean="0">
                <a:solidFill>
                  <a:schemeClr val="bg2"/>
                </a:solidFill>
                <a:ea typeface="Roboto Light" panose="02000000000000000000" pitchFamily="2" charset="0"/>
              </a:rPr>
              <a:t>, </a:t>
            </a:r>
            <a:r>
              <a:rPr lang="hu-HU" sz="1600" dirty="0" err="1" smtClean="0">
                <a:solidFill>
                  <a:schemeClr val="bg2"/>
                </a:solidFill>
                <a:ea typeface="Roboto Light" panose="02000000000000000000" pitchFamily="2" charset="0"/>
              </a:rPr>
              <a:t>a</a:t>
            </a:r>
            <a:r>
              <a:rPr lang="hu-HU" sz="1600" dirty="0" smtClean="0">
                <a:solidFill>
                  <a:schemeClr val="bg2"/>
                </a:solidFill>
                <a:ea typeface="Roboto Light" panose="02000000000000000000" pitchFamily="2" charset="0"/>
              </a:rPr>
              <a:t> </a:t>
            </a:r>
            <a:r>
              <a:rPr lang="hu-HU" sz="1600" dirty="0" err="1" smtClean="0">
                <a:solidFill>
                  <a:schemeClr val="bg2"/>
                </a:solidFill>
                <a:ea typeface="Roboto Light" panose="02000000000000000000" pitchFamily="2" charset="0"/>
              </a:rPr>
              <a:t>Twitter-en</a:t>
            </a:r>
            <a:r>
              <a:rPr lang="hu-HU" sz="1600" dirty="0" smtClean="0">
                <a:solidFill>
                  <a:schemeClr val="bg2"/>
                </a:solidFill>
                <a:ea typeface="Roboto Light" panose="02000000000000000000" pitchFamily="2" charset="0"/>
              </a:rPr>
              <a:t>  vagy bármelyik más közösségi vagy ismerkedős oldalon, már el is lopták, és </a:t>
            </a:r>
            <a:r>
              <a:rPr lang="hu-HU" sz="1600" dirty="0" smtClean="0">
                <a:solidFill>
                  <a:schemeClr val="bg2"/>
                </a:solidFill>
                <a:ea typeface="Roboto Light" panose="02000000000000000000" pitchFamily="2" charset="0"/>
              </a:rPr>
              <a:t>betörhettek </a:t>
            </a:r>
            <a:r>
              <a:rPr lang="hu-HU" sz="1600" dirty="0" smtClean="0">
                <a:solidFill>
                  <a:schemeClr val="bg2"/>
                </a:solidFill>
                <a:ea typeface="Roboto Light" panose="02000000000000000000" pitchFamily="2" charset="0"/>
              </a:rPr>
              <a:t>vele nem csak saját postafiókjába, de nagy </a:t>
            </a:r>
            <a:r>
              <a:rPr lang="hu-HU" sz="1600" dirty="0" smtClean="0">
                <a:solidFill>
                  <a:schemeClr val="bg2"/>
                </a:solidFill>
                <a:ea typeface="Roboto Light" panose="02000000000000000000" pitchFamily="2" charset="0"/>
              </a:rPr>
              <a:t>eséllyel akár iskolája, munkaadója </a:t>
            </a:r>
            <a:r>
              <a:rPr lang="hu-HU" sz="1600" dirty="0" smtClean="0">
                <a:solidFill>
                  <a:schemeClr val="bg2"/>
                </a:solidFill>
                <a:ea typeface="Roboto Light" panose="02000000000000000000" pitchFamily="2" charset="0"/>
              </a:rPr>
              <a:t>rendszerébe is.</a:t>
            </a:r>
            <a:endParaRPr lang="hu-HU" sz="1600" dirty="0">
              <a:solidFill>
                <a:schemeClr val="bg2"/>
              </a:solidFill>
              <a:ea typeface="Roboto Light" panose="02000000000000000000" pitchFamily="2" charset="0"/>
            </a:endParaRPr>
          </a:p>
        </p:txBody>
      </p:sp>
      <p:cxnSp>
        <p:nvCxnSpPr>
          <p:cNvPr id="23" name="Прямая соединительная линия 22"/>
          <p:cNvCxnSpPr/>
          <p:nvPr/>
        </p:nvCxnSpPr>
        <p:spPr>
          <a:xfrm flipH="1">
            <a:off x="1134534" y="3341510"/>
            <a:ext cx="2939" cy="2377896"/>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3" name="Csoportba foglalás 2"/>
          <p:cNvGrpSpPr/>
          <p:nvPr/>
        </p:nvGrpSpPr>
        <p:grpSpPr>
          <a:xfrm>
            <a:off x="7984215" y="2192155"/>
            <a:ext cx="1743927" cy="4284856"/>
            <a:chOff x="8203297" y="2176915"/>
            <a:chExt cx="1743927" cy="4284856"/>
          </a:xfrm>
        </p:grpSpPr>
        <p:sp>
          <p:nvSpPr>
            <p:cNvPr id="11" name="Freeform 28"/>
            <p:cNvSpPr>
              <a:spLocks noChangeArrowheads="1"/>
            </p:cNvSpPr>
            <p:nvPr/>
          </p:nvSpPr>
          <p:spPr bwMode="auto">
            <a:xfrm>
              <a:off x="8726785" y="2176915"/>
              <a:ext cx="302821" cy="305303"/>
            </a:xfrm>
            <a:custGeom>
              <a:avLst/>
              <a:gdLst>
                <a:gd name="T0" fmla="*/ 483 w 540"/>
                <a:gd name="T1" fmla="*/ 0 h 541"/>
                <a:gd name="T2" fmla="*/ 56 w 540"/>
                <a:gd name="T3" fmla="*/ 0 h 541"/>
                <a:gd name="T4" fmla="*/ 0 w 540"/>
                <a:gd name="T5" fmla="*/ 57 h 541"/>
                <a:gd name="T6" fmla="*/ 0 w 540"/>
                <a:gd name="T7" fmla="*/ 483 h 541"/>
                <a:gd name="T8" fmla="*/ 56 w 540"/>
                <a:gd name="T9" fmla="*/ 540 h 541"/>
                <a:gd name="T10" fmla="*/ 483 w 540"/>
                <a:gd name="T11" fmla="*/ 540 h 541"/>
                <a:gd name="T12" fmla="*/ 539 w 540"/>
                <a:gd name="T13" fmla="*/ 483 h 541"/>
                <a:gd name="T14" fmla="*/ 539 w 540"/>
                <a:gd name="T15" fmla="*/ 57 h 541"/>
                <a:gd name="T16" fmla="*/ 483 w 540"/>
                <a:gd name="T17" fmla="*/ 0 h 541"/>
                <a:gd name="T18" fmla="*/ 457 w 540"/>
                <a:gd name="T19" fmla="*/ 57 h 541"/>
                <a:gd name="T20" fmla="*/ 457 w 540"/>
                <a:gd name="T21" fmla="*/ 139 h 541"/>
                <a:gd name="T22" fmla="*/ 405 w 540"/>
                <a:gd name="T23" fmla="*/ 139 h 541"/>
                <a:gd name="T24" fmla="*/ 375 w 540"/>
                <a:gd name="T25" fmla="*/ 165 h 541"/>
                <a:gd name="T26" fmla="*/ 375 w 540"/>
                <a:gd name="T27" fmla="*/ 216 h 541"/>
                <a:gd name="T28" fmla="*/ 457 w 540"/>
                <a:gd name="T29" fmla="*/ 216 h 541"/>
                <a:gd name="T30" fmla="*/ 457 w 540"/>
                <a:gd name="T31" fmla="*/ 298 h 541"/>
                <a:gd name="T32" fmla="*/ 375 w 540"/>
                <a:gd name="T33" fmla="*/ 298 h 541"/>
                <a:gd name="T34" fmla="*/ 375 w 540"/>
                <a:gd name="T35" fmla="*/ 483 h 541"/>
                <a:gd name="T36" fmla="*/ 298 w 540"/>
                <a:gd name="T37" fmla="*/ 483 h 541"/>
                <a:gd name="T38" fmla="*/ 298 w 540"/>
                <a:gd name="T39" fmla="*/ 298 h 541"/>
                <a:gd name="T40" fmla="*/ 241 w 540"/>
                <a:gd name="T41" fmla="*/ 298 h 541"/>
                <a:gd name="T42" fmla="*/ 241 w 540"/>
                <a:gd name="T43" fmla="*/ 216 h 541"/>
                <a:gd name="T44" fmla="*/ 298 w 540"/>
                <a:gd name="T45" fmla="*/ 216 h 541"/>
                <a:gd name="T46" fmla="*/ 298 w 540"/>
                <a:gd name="T47" fmla="*/ 149 h 541"/>
                <a:gd name="T48" fmla="*/ 390 w 540"/>
                <a:gd name="T49" fmla="*/ 57 h 541"/>
                <a:gd name="T50" fmla="*/ 457 w 540"/>
                <a:gd name="T51" fmla="*/ 57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0" h="541">
                  <a:moveTo>
                    <a:pt x="483" y="0"/>
                  </a:moveTo>
                  <a:lnTo>
                    <a:pt x="56" y="0"/>
                  </a:lnTo>
                  <a:cubicBezTo>
                    <a:pt x="25" y="0"/>
                    <a:pt x="0" y="26"/>
                    <a:pt x="0" y="57"/>
                  </a:cubicBezTo>
                  <a:lnTo>
                    <a:pt x="0" y="483"/>
                  </a:lnTo>
                  <a:cubicBezTo>
                    <a:pt x="0" y="514"/>
                    <a:pt x="25" y="540"/>
                    <a:pt x="56" y="540"/>
                  </a:cubicBezTo>
                  <a:lnTo>
                    <a:pt x="483" y="540"/>
                  </a:lnTo>
                  <a:cubicBezTo>
                    <a:pt x="513" y="540"/>
                    <a:pt x="539" y="514"/>
                    <a:pt x="539" y="483"/>
                  </a:cubicBezTo>
                  <a:lnTo>
                    <a:pt x="539" y="57"/>
                  </a:lnTo>
                  <a:cubicBezTo>
                    <a:pt x="539" y="26"/>
                    <a:pt x="513" y="0"/>
                    <a:pt x="483" y="0"/>
                  </a:cubicBezTo>
                  <a:close/>
                  <a:moveTo>
                    <a:pt x="457" y="57"/>
                  </a:moveTo>
                  <a:lnTo>
                    <a:pt x="457" y="139"/>
                  </a:lnTo>
                  <a:lnTo>
                    <a:pt x="405" y="139"/>
                  </a:lnTo>
                  <a:cubicBezTo>
                    <a:pt x="385" y="139"/>
                    <a:pt x="375" y="149"/>
                    <a:pt x="375" y="165"/>
                  </a:cubicBezTo>
                  <a:lnTo>
                    <a:pt x="375" y="216"/>
                  </a:lnTo>
                  <a:lnTo>
                    <a:pt x="457" y="216"/>
                  </a:lnTo>
                  <a:lnTo>
                    <a:pt x="457" y="298"/>
                  </a:lnTo>
                  <a:lnTo>
                    <a:pt x="375" y="298"/>
                  </a:lnTo>
                  <a:lnTo>
                    <a:pt x="375" y="483"/>
                  </a:lnTo>
                  <a:lnTo>
                    <a:pt x="298" y="483"/>
                  </a:lnTo>
                  <a:lnTo>
                    <a:pt x="298" y="298"/>
                  </a:lnTo>
                  <a:lnTo>
                    <a:pt x="241" y="298"/>
                  </a:lnTo>
                  <a:lnTo>
                    <a:pt x="241" y="216"/>
                  </a:lnTo>
                  <a:lnTo>
                    <a:pt x="298" y="216"/>
                  </a:lnTo>
                  <a:lnTo>
                    <a:pt x="298" y="149"/>
                  </a:lnTo>
                  <a:cubicBezTo>
                    <a:pt x="298" y="98"/>
                    <a:pt x="339" y="57"/>
                    <a:pt x="390" y="57"/>
                  </a:cubicBezTo>
                  <a:lnTo>
                    <a:pt x="457" y="57"/>
                  </a:lnTo>
                  <a:close/>
                </a:path>
              </a:pathLst>
            </a:custGeom>
            <a:solidFill>
              <a:srgbClr val="FFFFFF"/>
            </a:solidFill>
            <a:ln>
              <a:noFill/>
            </a:ln>
            <a:effectLst/>
          </p:spPr>
          <p:txBody>
            <a:bodyPr wrap="none" anchor="ctr"/>
            <a:lstStyle/>
            <a:p>
              <a:endParaRPr lang="en-US"/>
            </a:p>
          </p:txBody>
        </p:sp>
        <p:sp>
          <p:nvSpPr>
            <p:cNvPr id="22" name="Freeform 27"/>
            <p:cNvSpPr>
              <a:spLocks noChangeArrowheads="1"/>
            </p:cNvSpPr>
            <p:nvPr/>
          </p:nvSpPr>
          <p:spPr bwMode="auto">
            <a:xfrm>
              <a:off x="8431662" y="4701390"/>
              <a:ext cx="305304" cy="305303"/>
            </a:xfrm>
            <a:custGeom>
              <a:avLst/>
              <a:gdLst>
                <a:gd name="T0" fmla="*/ 489 w 541"/>
                <a:gd name="T1" fmla="*/ 0 h 541"/>
                <a:gd name="T2" fmla="*/ 57 w 541"/>
                <a:gd name="T3" fmla="*/ 0 h 541"/>
                <a:gd name="T4" fmla="*/ 0 w 541"/>
                <a:gd name="T5" fmla="*/ 57 h 541"/>
                <a:gd name="T6" fmla="*/ 0 w 541"/>
                <a:gd name="T7" fmla="*/ 483 h 541"/>
                <a:gd name="T8" fmla="*/ 57 w 541"/>
                <a:gd name="T9" fmla="*/ 540 h 541"/>
                <a:gd name="T10" fmla="*/ 489 w 541"/>
                <a:gd name="T11" fmla="*/ 540 h 541"/>
                <a:gd name="T12" fmla="*/ 540 w 541"/>
                <a:gd name="T13" fmla="*/ 483 h 541"/>
                <a:gd name="T14" fmla="*/ 540 w 541"/>
                <a:gd name="T15" fmla="*/ 57 h 541"/>
                <a:gd name="T16" fmla="*/ 489 w 541"/>
                <a:gd name="T17" fmla="*/ 0 h 541"/>
                <a:gd name="T18" fmla="*/ 381 w 541"/>
                <a:gd name="T19" fmla="*/ 190 h 541"/>
                <a:gd name="T20" fmla="*/ 381 w 541"/>
                <a:gd name="T21" fmla="*/ 216 h 541"/>
                <a:gd name="T22" fmla="*/ 406 w 541"/>
                <a:gd name="T23" fmla="*/ 242 h 541"/>
                <a:gd name="T24" fmla="*/ 432 w 541"/>
                <a:gd name="T25" fmla="*/ 273 h 541"/>
                <a:gd name="T26" fmla="*/ 432 w 541"/>
                <a:gd name="T27" fmla="*/ 350 h 541"/>
                <a:gd name="T28" fmla="*/ 350 w 541"/>
                <a:gd name="T29" fmla="*/ 432 h 541"/>
                <a:gd name="T30" fmla="*/ 191 w 541"/>
                <a:gd name="T31" fmla="*/ 432 h 541"/>
                <a:gd name="T32" fmla="*/ 108 w 541"/>
                <a:gd name="T33" fmla="*/ 350 h 541"/>
                <a:gd name="T34" fmla="*/ 108 w 541"/>
                <a:gd name="T35" fmla="*/ 165 h 541"/>
                <a:gd name="T36" fmla="*/ 191 w 541"/>
                <a:gd name="T37" fmla="*/ 83 h 541"/>
                <a:gd name="T38" fmla="*/ 298 w 541"/>
                <a:gd name="T39" fmla="*/ 83 h 541"/>
                <a:gd name="T40" fmla="*/ 381 w 541"/>
                <a:gd name="T41" fmla="*/ 165 h 541"/>
                <a:gd name="T42" fmla="*/ 381 w 541"/>
                <a:gd name="T43" fmla="*/ 190 h 541"/>
                <a:gd name="T44" fmla="*/ 216 w 541"/>
                <a:gd name="T45" fmla="*/ 216 h 541"/>
                <a:gd name="T46" fmla="*/ 288 w 541"/>
                <a:gd name="T47" fmla="*/ 216 h 541"/>
                <a:gd name="T48" fmla="*/ 314 w 541"/>
                <a:gd name="T49" fmla="*/ 190 h 541"/>
                <a:gd name="T50" fmla="*/ 288 w 541"/>
                <a:gd name="T51" fmla="*/ 165 h 541"/>
                <a:gd name="T52" fmla="*/ 216 w 541"/>
                <a:gd name="T53" fmla="*/ 165 h 541"/>
                <a:gd name="T54" fmla="*/ 191 w 541"/>
                <a:gd name="T55" fmla="*/ 190 h 541"/>
                <a:gd name="T56" fmla="*/ 216 w 541"/>
                <a:gd name="T57" fmla="*/ 216 h 541"/>
                <a:gd name="T58" fmla="*/ 324 w 541"/>
                <a:gd name="T59" fmla="*/ 298 h 541"/>
                <a:gd name="T60" fmla="*/ 216 w 541"/>
                <a:gd name="T61" fmla="*/ 298 h 541"/>
                <a:gd name="T62" fmla="*/ 191 w 541"/>
                <a:gd name="T63" fmla="*/ 324 h 541"/>
                <a:gd name="T64" fmla="*/ 216 w 541"/>
                <a:gd name="T65" fmla="*/ 350 h 541"/>
                <a:gd name="T66" fmla="*/ 324 w 541"/>
                <a:gd name="T67" fmla="*/ 350 h 541"/>
                <a:gd name="T68" fmla="*/ 350 w 541"/>
                <a:gd name="T69" fmla="*/ 324 h 541"/>
                <a:gd name="T70" fmla="*/ 324 w 541"/>
                <a:gd name="T71" fmla="*/ 298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1" h="541">
                  <a:moveTo>
                    <a:pt x="489" y="0"/>
                  </a:moveTo>
                  <a:lnTo>
                    <a:pt x="57" y="0"/>
                  </a:lnTo>
                  <a:cubicBezTo>
                    <a:pt x="26" y="0"/>
                    <a:pt x="0" y="26"/>
                    <a:pt x="0" y="57"/>
                  </a:cubicBezTo>
                  <a:lnTo>
                    <a:pt x="0" y="483"/>
                  </a:lnTo>
                  <a:cubicBezTo>
                    <a:pt x="0" y="514"/>
                    <a:pt x="26" y="540"/>
                    <a:pt x="57" y="540"/>
                  </a:cubicBezTo>
                  <a:lnTo>
                    <a:pt x="489" y="540"/>
                  </a:lnTo>
                  <a:cubicBezTo>
                    <a:pt x="514" y="540"/>
                    <a:pt x="540" y="514"/>
                    <a:pt x="540" y="483"/>
                  </a:cubicBezTo>
                  <a:lnTo>
                    <a:pt x="540" y="57"/>
                  </a:lnTo>
                  <a:cubicBezTo>
                    <a:pt x="540" y="26"/>
                    <a:pt x="514" y="0"/>
                    <a:pt x="489" y="0"/>
                  </a:cubicBezTo>
                  <a:close/>
                  <a:moveTo>
                    <a:pt x="381" y="190"/>
                  </a:moveTo>
                  <a:lnTo>
                    <a:pt x="381" y="216"/>
                  </a:lnTo>
                  <a:cubicBezTo>
                    <a:pt x="381" y="232"/>
                    <a:pt x="391" y="242"/>
                    <a:pt x="406" y="242"/>
                  </a:cubicBezTo>
                  <a:cubicBezTo>
                    <a:pt x="422" y="242"/>
                    <a:pt x="432" y="257"/>
                    <a:pt x="432" y="273"/>
                  </a:cubicBezTo>
                  <a:lnTo>
                    <a:pt x="432" y="350"/>
                  </a:lnTo>
                  <a:cubicBezTo>
                    <a:pt x="432" y="396"/>
                    <a:pt x="396" y="432"/>
                    <a:pt x="350" y="432"/>
                  </a:cubicBezTo>
                  <a:lnTo>
                    <a:pt x="191" y="432"/>
                  </a:lnTo>
                  <a:cubicBezTo>
                    <a:pt x="144" y="432"/>
                    <a:pt x="108" y="396"/>
                    <a:pt x="108" y="350"/>
                  </a:cubicBezTo>
                  <a:lnTo>
                    <a:pt x="108" y="165"/>
                  </a:lnTo>
                  <a:cubicBezTo>
                    <a:pt x="108" y="119"/>
                    <a:pt x="144" y="83"/>
                    <a:pt x="191" y="83"/>
                  </a:cubicBezTo>
                  <a:lnTo>
                    <a:pt x="298" y="83"/>
                  </a:lnTo>
                  <a:cubicBezTo>
                    <a:pt x="345" y="83"/>
                    <a:pt x="381" y="119"/>
                    <a:pt x="381" y="165"/>
                  </a:cubicBezTo>
                  <a:lnTo>
                    <a:pt x="381" y="190"/>
                  </a:lnTo>
                  <a:close/>
                  <a:moveTo>
                    <a:pt x="216" y="216"/>
                  </a:moveTo>
                  <a:lnTo>
                    <a:pt x="288" y="216"/>
                  </a:lnTo>
                  <a:cubicBezTo>
                    <a:pt x="304" y="216"/>
                    <a:pt x="314" y="206"/>
                    <a:pt x="314" y="190"/>
                  </a:cubicBezTo>
                  <a:cubicBezTo>
                    <a:pt x="314" y="175"/>
                    <a:pt x="304" y="165"/>
                    <a:pt x="288" y="165"/>
                  </a:cubicBezTo>
                  <a:lnTo>
                    <a:pt x="216" y="165"/>
                  </a:lnTo>
                  <a:cubicBezTo>
                    <a:pt x="201" y="165"/>
                    <a:pt x="191" y="175"/>
                    <a:pt x="191" y="190"/>
                  </a:cubicBezTo>
                  <a:cubicBezTo>
                    <a:pt x="191" y="206"/>
                    <a:pt x="201" y="216"/>
                    <a:pt x="216" y="216"/>
                  </a:cubicBezTo>
                  <a:close/>
                  <a:moveTo>
                    <a:pt x="324" y="298"/>
                  </a:moveTo>
                  <a:lnTo>
                    <a:pt x="216" y="298"/>
                  </a:lnTo>
                  <a:cubicBezTo>
                    <a:pt x="201" y="298"/>
                    <a:pt x="191" y="309"/>
                    <a:pt x="191" y="324"/>
                  </a:cubicBezTo>
                  <a:cubicBezTo>
                    <a:pt x="191" y="340"/>
                    <a:pt x="201" y="350"/>
                    <a:pt x="216" y="350"/>
                  </a:cubicBezTo>
                  <a:lnTo>
                    <a:pt x="324" y="350"/>
                  </a:lnTo>
                  <a:cubicBezTo>
                    <a:pt x="340" y="350"/>
                    <a:pt x="350" y="340"/>
                    <a:pt x="350" y="324"/>
                  </a:cubicBezTo>
                  <a:cubicBezTo>
                    <a:pt x="350" y="309"/>
                    <a:pt x="340" y="298"/>
                    <a:pt x="324" y="298"/>
                  </a:cubicBezTo>
                  <a:close/>
                </a:path>
              </a:pathLst>
            </a:custGeom>
            <a:solidFill>
              <a:srgbClr val="FFFFFF"/>
            </a:solidFill>
            <a:ln>
              <a:noFill/>
            </a:ln>
            <a:effectLst/>
          </p:spPr>
          <p:txBody>
            <a:bodyPr wrap="none" anchor="ctr"/>
            <a:lstStyle/>
            <a:p>
              <a:endParaRPr lang="en-US"/>
            </a:p>
          </p:txBody>
        </p:sp>
        <p:sp>
          <p:nvSpPr>
            <p:cNvPr id="24" name="Freeform 32"/>
            <p:cNvSpPr>
              <a:spLocks noChangeArrowheads="1"/>
            </p:cNvSpPr>
            <p:nvPr/>
          </p:nvSpPr>
          <p:spPr bwMode="auto">
            <a:xfrm>
              <a:off x="8567950" y="6156467"/>
              <a:ext cx="305304" cy="305304"/>
            </a:xfrm>
            <a:custGeom>
              <a:avLst/>
              <a:gdLst>
                <a:gd name="T0" fmla="*/ 489 w 541"/>
                <a:gd name="T1" fmla="*/ 0 h 541"/>
                <a:gd name="T2" fmla="*/ 57 w 541"/>
                <a:gd name="T3" fmla="*/ 0 h 541"/>
                <a:gd name="T4" fmla="*/ 0 w 541"/>
                <a:gd name="T5" fmla="*/ 57 h 541"/>
                <a:gd name="T6" fmla="*/ 0 w 541"/>
                <a:gd name="T7" fmla="*/ 484 h 541"/>
                <a:gd name="T8" fmla="*/ 57 w 541"/>
                <a:gd name="T9" fmla="*/ 540 h 541"/>
                <a:gd name="T10" fmla="*/ 489 w 541"/>
                <a:gd name="T11" fmla="*/ 540 h 541"/>
                <a:gd name="T12" fmla="*/ 540 w 541"/>
                <a:gd name="T13" fmla="*/ 484 h 541"/>
                <a:gd name="T14" fmla="*/ 540 w 541"/>
                <a:gd name="T15" fmla="*/ 57 h 541"/>
                <a:gd name="T16" fmla="*/ 489 w 541"/>
                <a:gd name="T17" fmla="*/ 0 h 541"/>
                <a:gd name="T18" fmla="*/ 298 w 541"/>
                <a:gd name="T19" fmla="*/ 386 h 541"/>
                <a:gd name="T20" fmla="*/ 242 w 541"/>
                <a:gd name="T21" fmla="*/ 360 h 541"/>
                <a:gd name="T22" fmla="*/ 216 w 541"/>
                <a:gd name="T23" fmla="*/ 448 h 541"/>
                <a:gd name="T24" fmla="*/ 211 w 541"/>
                <a:gd name="T25" fmla="*/ 453 h 541"/>
                <a:gd name="T26" fmla="*/ 185 w 541"/>
                <a:gd name="T27" fmla="*/ 463 h 541"/>
                <a:gd name="T28" fmla="*/ 160 w 541"/>
                <a:gd name="T29" fmla="*/ 432 h 541"/>
                <a:gd name="T30" fmla="*/ 160 w 541"/>
                <a:gd name="T31" fmla="*/ 432 h 541"/>
                <a:gd name="T32" fmla="*/ 160 w 541"/>
                <a:gd name="T33" fmla="*/ 432 h 541"/>
                <a:gd name="T34" fmla="*/ 160 w 541"/>
                <a:gd name="T35" fmla="*/ 427 h 541"/>
                <a:gd name="T36" fmla="*/ 211 w 541"/>
                <a:gd name="T37" fmla="*/ 278 h 541"/>
                <a:gd name="T38" fmla="*/ 206 w 541"/>
                <a:gd name="T39" fmla="*/ 237 h 541"/>
                <a:gd name="T40" fmla="*/ 252 w 541"/>
                <a:gd name="T41" fmla="*/ 175 h 541"/>
                <a:gd name="T42" fmla="*/ 288 w 541"/>
                <a:gd name="T43" fmla="*/ 211 h 541"/>
                <a:gd name="T44" fmla="*/ 262 w 541"/>
                <a:gd name="T45" fmla="*/ 293 h 541"/>
                <a:gd name="T46" fmla="*/ 298 w 541"/>
                <a:gd name="T47" fmla="*/ 329 h 541"/>
                <a:gd name="T48" fmla="*/ 386 w 541"/>
                <a:gd name="T49" fmla="*/ 237 h 541"/>
                <a:gd name="T50" fmla="*/ 273 w 541"/>
                <a:gd name="T51" fmla="*/ 129 h 541"/>
                <a:gd name="T52" fmla="*/ 160 w 541"/>
                <a:gd name="T53" fmla="*/ 237 h 541"/>
                <a:gd name="T54" fmla="*/ 170 w 541"/>
                <a:gd name="T55" fmla="*/ 288 h 541"/>
                <a:gd name="T56" fmla="*/ 175 w 541"/>
                <a:gd name="T57" fmla="*/ 299 h 541"/>
                <a:gd name="T58" fmla="*/ 149 w 541"/>
                <a:gd name="T59" fmla="*/ 329 h 541"/>
                <a:gd name="T60" fmla="*/ 124 w 541"/>
                <a:gd name="T61" fmla="*/ 314 h 541"/>
                <a:gd name="T62" fmla="*/ 103 w 541"/>
                <a:gd name="T63" fmla="*/ 232 h 541"/>
                <a:gd name="T64" fmla="*/ 268 w 541"/>
                <a:gd name="T65" fmla="*/ 72 h 541"/>
                <a:gd name="T66" fmla="*/ 437 w 541"/>
                <a:gd name="T67" fmla="*/ 232 h 541"/>
                <a:gd name="T68" fmla="*/ 298 w 541"/>
                <a:gd name="T69" fmla="*/ 386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1" h="541">
                  <a:moveTo>
                    <a:pt x="489" y="0"/>
                  </a:moveTo>
                  <a:lnTo>
                    <a:pt x="57" y="0"/>
                  </a:lnTo>
                  <a:cubicBezTo>
                    <a:pt x="26" y="0"/>
                    <a:pt x="0" y="26"/>
                    <a:pt x="0" y="57"/>
                  </a:cubicBezTo>
                  <a:lnTo>
                    <a:pt x="0" y="484"/>
                  </a:lnTo>
                  <a:cubicBezTo>
                    <a:pt x="0" y="514"/>
                    <a:pt x="26" y="540"/>
                    <a:pt x="57" y="540"/>
                  </a:cubicBezTo>
                  <a:lnTo>
                    <a:pt x="489" y="540"/>
                  </a:lnTo>
                  <a:cubicBezTo>
                    <a:pt x="514" y="540"/>
                    <a:pt x="540" y="514"/>
                    <a:pt x="540" y="484"/>
                  </a:cubicBezTo>
                  <a:lnTo>
                    <a:pt x="540" y="57"/>
                  </a:lnTo>
                  <a:cubicBezTo>
                    <a:pt x="540" y="26"/>
                    <a:pt x="514" y="0"/>
                    <a:pt x="489" y="0"/>
                  </a:cubicBezTo>
                  <a:close/>
                  <a:moveTo>
                    <a:pt x="298" y="386"/>
                  </a:moveTo>
                  <a:cubicBezTo>
                    <a:pt x="278" y="386"/>
                    <a:pt x="257" y="376"/>
                    <a:pt x="242" y="360"/>
                  </a:cubicBezTo>
                  <a:lnTo>
                    <a:pt x="216" y="448"/>
                  </a:lnTo>
                  <a:lnTo>
                    <a:pt x="211" y="453"/>
                  </a:lnTo>
                  <a:cubicBezTo>
                    <a:pt x="206" y="458"/>
                    <a:pt x="201" y="463"/>
                    <a:pt x="185" y="463"/>
                  </a:cubicBezTo>
                  <a:cubicBezTo>
                    <a:pt x="170" y="463"/>
                    <a:pt x="160" y="453"/>
                    <a:pt x="160" y="432"/>
                  </a:cubicBezTo>
                  <a:lnTo>
                    <a:pt x="160" y="432"/>
                  </a:lnTo>
                  <a:lnTo>
                    <a:pt x="160" y="432"/>
                  </a:lnTo>
                  <a:lnTo>
                    <a:pt x="160" y="427"/>
                  </a:lnTo>
                  <a:lnTo>
                    <a:pt x="211" y="278"/>
                  </a:lnTo>
                  <a:cubicBezTo>
                    <a:pt x="211" y="278"/>
                    <a:pt x="206" y="263"/>
                    <a:pt x="206" y="237"/>
                  </a:cubicBezTo>
                  <a:cubicBezTo>
                    <a:pt x="206" y="191"/>
                    <a:pt x="227" y="175"/>
                    <a:pt x="252" y="175"/>
                  </a:cubicBezTo>
                  <a:cubicBezTo>
                    <a:pt x="268" y="175"/>
                    <a:pt x="288" y="185"/>
                    <a:pt x="288" y="211"/>
                  </a:cubicBezTo>
                  <a:cubicBezTo>
                    <a:pt x="288" y="247"/>
                    <a:pt x="262" y="268"/>
                    <a:pt x="262" y="293"/>
                  </a:cubicBezTo>
                  <a:cubicBezTo>
                    <a:pt x="262" y="309"/>
                    <a:pt x="278" y="329"/>
                    <a:pt x="298" y="329"/>
                  </a:cubicBezTo>
                  <a:cubicBezTo>
                    <a:pt x="360" y="329"/>
                    <a:pt x="386" y="278"/>
                    <a:pt x="386" y="237"/>
                  </a:cubicBezTo>
                  <a:cubicBezTo>
                    <a:pt x="386" y="175"/>
                    <a:pt x="334" y="129"/>
                    <a:pt x="273" y="129"/>
                  </a:cubicBezTo>
                  <a:cubicBezTo>
                    <a:pt x="211" y="129"/>
                    <a:pt x="160" y="175"/>
                    <a:pt x="160" y="237"/>
                  </a:cubicBezTo>
                  <a:cubicBezTo>
                    <a:pt x="160" y="252"/>
                    <a:pt x="165" y="273"/>
                    <a:pt x="170" y="288"/>
                  </a:cubicBezTo>
                  <a:cubicBezTo>
                    <a:pt x="175" y="293"/>
                    <a:pt x="175" y="293"/>
                    <a:pt x="175" y="299"/>
                  </a:cubicBezTo>
                  <a:cubicBezTo>
                    <a:pt x="175" y="314"/>
                    <a:pt x="165" y="329"/>
                    <a:pt x="149" y="329"/>
                  </a:cubicBezTo>
                  <a:cubicBezTo>
                    <a:pt x="139" y="329"/>
                    <a:pt x="129" y="324"/>
                    <a:pt x="124" y="314"/>
                  </a:cubicBezTo>
                  <a:cubicBezTo>
                    <a:pt x="108" y="288"/>
                    <a:pt x="103" y="263"/>
                    <a:pt x="103" y="232"/>
                  </a:cubicBezTo>
                  <a:cubicBezTo>
                    <a:pt x="103" y="144"/>
                    <a:pt x="175" y="72"/>
                    <a:pt x="268" y="72"/>
                  </a:cubicBezTo>
                  <a:cubicBezTo>
                    <a:pt x="360" y="72"/>
                    <a:pt x="437" y="144"/>
                    <a:pt x="437" y="232"/>
                  </a:cubicBezTo>
                  <a:cubicBezTo>
                    <a:pt x="437" y="309"/>
                    <a:pt x="396" y="386"/>
                    <a:pt x="298" y="386"/>
                  </a:cubicBezTo>
                  <a:close/>
                </a:path>
              </a:pathLst>
            </a:custGeom>
            <a:solidFill>
              <a:srgbClr val="FFFFFF"/>
            </a:solidFill>
            <a:ln>
              <a:noFill/>
            </a:ln>
            <a:effectLst/>
          </p:spPr>
          <p:txBody>
            <a:bodyPr wrap="none" anchor="ctr"/>
            <a:lstStyle/>
            <a:p>
              <a:endParaRPr lang="en-US"/>
            </a:p>
          </p:txBody>
        </p:sp>
        <p:sp>
          <p:nvSpPr>
            <p:cNvPr id="25" name="Freeform 33"/>
            <p:cNvSpPr>
              <a:spLocks noChangeArrowheads="1"/>
            </p:cNvSpPr>
            <p:nvPr/>
          </p:nvSpPr>
          <p:spPr bwMode="auto">
            <a:xfrm>
              <a:off x="9644403" y="4854042"/>
              <a:ext cx="302821" cy="305304"/>
            </a:xfrm>
            <a:custGeom>
              <a:avLst/>
              <a:gdLst>
                <a:gd name="T0" fmla="*/ 483 w 540"/>
                <a:gd name="T1" fmla="*/ 0 h 541"/>
                <a:gd name="T2" fmla="*/ 56 w 540"/>
                <a:gd name="T3" fmla="*/ 0 h 541"/>
                <a:gd name="T4" fmla="*/ 0 w 540"/>
                <a:gd name="T5" fmla="*/ 57 h 541"/>
                <a:gd name="T6" fmla="*/ 0 w 540"/>
                <a:gd name="T7" fmla="*/ 484 h 541"/>
                <a:gd name="T8" fmla="*/ 56 w 540"/>
                <a:gd name="T9" fmla="*/ 540 h 541"/>
                <a:gd name="T10" fmla="*/ 483 w 540"/>
                <a:gd name="T11" fmla="*/ 540 h 541"/>
                <a:gd name="T12" fmla="*/ 539 w 540"/>
                <a:gd name="T13" fmla="*/ 484 h 541"/>
                <a:gd name="T14" fmla="*/ 539 w 540"/>
                <a:gd name="T15" fmla="*/ 57 h 541"/>
                <a:gd name="T16" fmla="*/ 483 w 540"/>
                <a:gd name="T17" fmla="*/ 0 h 541"/>
                <a:gd name="T18" fmla="*/ 375 w 540"/>
                <a:gd name="T19" fmla="*/ 242 h 541"/>
                <a:gd name="T20" fmla="*/ 298 w 540"/>
                <a:gd name="T21" fmla="*/ 242 h 541"/>
                <a:gd name="T22" fmla="*/ 298 w 540"/>
                <a:gd name="T23" fmla="*/ 350 h 541"/>
                <a:gd name="T24" fmla="*/ 323 w 540"/>
                <a:gd name="T25" fmla="*/ 381 h 541"/>
                <a:gd name="T26" fmla="*/ 375 w 540"/>
                <a:gd name="T27" fmla="*/ 381 h 541"/>
                <a:gd name="T28" fmla="*/ 375 w 540"/>
                <a:gd name="T29" fmla="*/ 458 h 541"/>
                <a:gd name="T30" fmla="*/ 318 w 540"/>
                <a:gd name="T31" fmla="*/ 463 h 541"/>
                <a:gd name="T32" fmla="*/ 215 w 540"/>
                <a:gd name="T33" fmla="*/ 370 h 541"/>
                <a:gd name="T34" fmla="*/ 215 w 540"/>
                <a:gd name="T35" fmla="*/ 242 h 541"/>
                <a:gd name="T36" fmla="*/ 159 w 540"/>
                <a:gd name="T37" fmla="*/ 242 h 541"/>
                <a:gd name="T38" fmla="*/ 159 w 540"/>
                <a:gd name="T39" fmla="*/ 170 h 541"/>
                <a:gd name="T40" fmla="*/ 236 w 540"/>
                <a:gd name="T41" fmla="*/ 83 h 541"/>
                <a:gd name="T42" fmla="*/ 298 w 540"/>
                <a:gd name="T43" fmla="*/ 83 h 541"/>
                <a:gd name="T44" fmla="*/ 298 w 540"/>
                <a:gd name="T45" fmla="*/ 165 h 541"/>
                <a:gd name="T46" fmla="*/ 375 w 540"/>
                <a:gd name="T47" fmla="*/ 165 h 541"/>
                <a:gd name="T48" fmla="*/ 375 w 540"/>
                <a:gd name="T49" fmla="*/ 242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40" h="541">
                  <a:moveTo>
                    <a:pt x="483" y="0"/>
                  </a:moveTo>
                  <a:lnTo>
                    <a:pt x="56" y="0"/>
                  </a:lnTo>
                  <a:cubicBezTo>
                    <a:pt x="25" y="0"/>
                    <a:pt x="0" y="26"/>
                    <a:pt x="0" y="57"/>
                  </a:cubicBezTo>
                  <a:lnTo>
                    <a:pt x="0" y="484"/>
                  </a:lnTo>
                  <a:cubicBezTo>
                    <a:pt x="0" y="514"/>
                    <a:pt x="25" y="540"/>
                    <a:pt x="56" y="540"/>
                  </a:cubicBezTo>
                  <a:lnTo>
                    <a:pt x="483" y="540"/>
                  </a:lnTo>
                  <a:cubicBezTo>
                    <a:pt x="513" y="540"/>
                    <a:pt x="539" y="514"/>
                    <a:pt x="539" y="484"/>
                  </a:cubicBezTo>
                  <a:lnTo>
                    <a:pt x="539" y="57"/>
                  </a:lnTo>
                  <a:cubicBezTo>
                    <a:pt x="539" y="26"/>
                    <a:pt x="513" y="0"/>
                    <a:pt x="483" y="0"/>
                  </a:cubicBezTo>
                  <a:close/>
                  <a:moveTo>
                    <a:pt x="375" y="242"/>
                  </a:moveTo>
                  <a:lnTo>
                    <a:pt x="298" y="242"/>
                  </a:lnTo>
                  <a:lnTo>
                    <a:pt x="298" y="350"/>
                  </a:lnTo>
                  <a:cubicBezTo>
                    <a:pt x="298" y="365"/>
                    <a:pt x="298" y="381"/>
                    <a:pt x="323" y="381"/>
                  </a:cubicBezTo>
                  <a:lnTo>
                    <a:pt x="375" y="381"/>
                  </a:lnTo>
                  <a:lnTo>
                    <a:pt x="375" y="458"/>
                  </a:lnTo>
                  <a:cubicBezTo>
                    <a:pt x="375" y="458"/>
                    <a:pt x="349" y="463"/>
                    <a:pt x="318" y="463"/>
                  </a:cubicBezTo>
                  <a:cubicBezTo>
                    <a:pt x="251" y="463"/>
                    <a:pt x="215" y="417"/>
                    <a:pt x="215" y="370"/>
                  </a:cubicBezTo>
                  <a:lnTo>
                    <a:pt x="215" y="242"/>
                  </a:lnTo>
                  <a:lnTo>
                    <a:pt x="159" y="242"/>
                  </a:lnTo>
                  <a:lnTo>
                    <a:pt x="159" y="170"/>
                  </a:lnTo>
                  <a:cubicBezTo>
                    <a:pt x="226" y="165"/>
                    <a:pt x="231" y="114"/>
                    <a:pt x="236" y="83"/>
                  </a:cubicBezTo>
                  <a:lnTo>
                    <a:pt x="298" y="83"/>
                  </a:lnTo>
                  <a:lnTo>
                    <a:pt x="298" y="165"/>
                  </a:lnTo>
                  <a:lnTo>
                    <a:pt x="375" y="165"/>
                  </a:lnTo>
                  <a:lnTo>
                    <a:pt x="375" y="242"/>
                  </a:lnTo>
                  <a:close/>
                </a:path>
              </a:pathLst>
            </a:custGeom>
            <a:solidFill>
              <a:srgbClr val="FFFFFF"/>
            </a:solidFill>
            <a:ln>
              <a:noFill/>
            </a:ln>
            <a:effectLst/>
          </p:spPr>
          <p:txBody>
            <a:bodyPr wrap="none" anchor="ctr"/>
            <a:lstStyle/>
            <a:p>
              <a:endParaRPr lang="en-US"/>
            </a:p>
          </p:txBody>
        </p:sp>
        <p:sp>
          <p:nvSpPr>
            <p:cNvPr id="26" name="Freeform 29"/>
            <p:cNvSpPr>
              <a:spLocks noChangeArrowheads="1"/>
            </p:cNvSpPr>
            <p:nvPr/>
          </p:nvSpPr>
          <p:spPr bwMode="auto">
            <a:xfrm>
              <a:off x="9420389" y="2865961"/>
              <a:ext cx="302821" cy="305304"/>
            </a:xfrm>
            <a:custGeom>
              <a:avLst/>
              <a:gdLst>
                <a:gd name="T0" fmla="*/ 252 w 540"/>
                <a:gd name="T1" fmla="*/ 185 h 541"/>
                <a:gd name="T2" fmla="*/ 195 w 540"/>
                <a:gd name="T3" fmla="*/ 108 h 541"/>
                <a:gd name="T4" fmla="*/ 159 w 540"/>
                <a:gd name="T5" fmla="*/ 155 h 541"/>
                <a:gd name="T6" fmla="*/ 211 w 540"/>
                <a:gd name="T7" fmla="*/ 232 h 541"/>
                <a:gd name="T8" fmla="*/ 252 w 540"/>
                <a:gd name="T9" fmla="*/ 185 h 541"/>
                <a:gd name="T10" fmla="*/ 231 w 540"/>
                <a:gd name="T11" fmla="*/ 319 h 541"/>
                <a:gd name="T12" fmla="*/ 226 w 540"/>
                <a:gd name="T13" fmla="*/ 319 h 541"/>
                <a:gd name="T14" fmla="*/ 226 w 540"/>
                <a:gd name="T15" fmla="*/ 319 h 541"/>
                <a:gd name="T16" fmla="*/ 175 w 540"/>
                <a:gd name="T17" fmla="*/ 329 h 541"/>
                <a:gd name="T18" fmla="*/ 139 w 540"/>
                <a:gd name="T19" fmla="*/ 370 h 541"/>
                <a:gd name="T20" fmla="*/ 216 w 540"/>
                <a:gd name="T21" fmla="*/ 432 h 541"/>
                <a:gd name="T22" fmla="*/ 282 w 540"/>
                <a:gd name="T23" fmla="*/ 381 h 541"/>
                <a:gd name="T24" fmla="*/ 231 w 540"/>
                <a:gd name="T25" fmla="*/ 319 h 541"/>
                <a:gd name="T26" fmla="*/ 488 w 540"/>
                <a:gd name="T27" fmla="*/ 0 h 541"/>
                <a:gd name="T28" fmla="*/ 56 w 540"/>
                <a:gd name="T29" fmla="*/ 0 h 541"/>
                <a:gd name="T30" fmla="*/ 0 w 540"/>
                <a:gd name="T31" fmla="*/ 57 h 541"/>
                <a:gd name="T32" fmla="*/ 0 w 540"/>
                <a:gd name="T33" fmla="*/ 484 h 541"/>
                <a:gd name="T34" fmla="*/ 56 w 540"/>
                <a:gd name="T35" fmla="*/ 540 h 541"/>
                <a:gd name="T36" fmla="*/ 488 w 540"/>
                <a:gd name="T37" fmla="*/ 540 h 541"/>
                <a:gd name="T38" fmla="*/ 539 w 540"/>
                <a:gd name="T39" fmla="*/ 484 h 541"/>
                <a:gd name="T40" fmla="*/ 539 w 540"/>
                <a:gd name="T41" fmla="*/ 57 h 541"/>
                <a:gd name="T42" fmla="*/ 488 w 540"/>
                <a:gd name="T43" fmla="*/ 0 h 541"/>
                <a:gd name="T44" fmla="*/ 195 w 540"/>
                <a:gd name="T45" fmla="*/ 463 h 541"/>
                <a:gd name="T46" fmla="*/ 82 w 540"/>
                <a:gd name="T47" fmla="*/ 386 h 541"/>
                <a:gd name="T48" fmla="*/ 123 w 540"/>
                <a:gd name="T49" fmla="*/ 319 h 541"/>
                <a:gd name="T50" fmla="*/ 205 w 540"/>
                <a:gd name="T51" fmla="*/ 293 h 541"/>
                <a:gd name="T52" fmla="*/ 200 w 540"/>
                <a:gd name="T53" fmla="*/ 268 h 541"/>
                <a:gd name="T54" fmla="*/ 200 w 540"/>
                <a:gd name="T55" fmla="*/ 252 h 541"/>
                <a:gd name="T56" fmla="*/ 190 w 540"/>
                <a:gd name="T57" fmla="*/ 252 h 541"/>
                <a:gd name="T58" fmla="*/ 103 w 540"/>
                <a:gd name="T59" fmla="*/ 175 h 541"/>
                <a:gd name="T60" fmla="*/ 216 w 540"/>
                <a:gd name="T61" fmla="*/ 78 h 541"/>
                <a:gd name="T62" fmla="*/ 329 w 540"/>
                <a:gd name="T63" fmla="*/ 78 h 541"/>
                <a:gd name="T64" fmla="*/ 318 w 540"/>
                <a:gd name="T65" fmla="*/ 88 h 541"/>
                <a:gd name="T66" fmla="*/ 303 w 540"/>
                <a:gd name="T67" fmla="*/ 103 h 541"/>
                <a:gd name="T68" fmla="*/ 298 w 540"/>
                <a:gd name="T69" fmla="*/ 108 h 541"/>
                <a:gd name="T70" fmla="*/ 277 w 540"/>
                <a:gd name="T71" fmla="*/ 108 h 541"/>
                <a:gd name="T72" fmla="*/ 303 w 540"/>
                <a:gd name="T73" fmla="*/ 165 h 541"/>
                <a:gd name="T74" fmla="*/ 262 w 540"/>
                <a:gd name="T75" fmla="*/ 237 h 541"/>
                <a:gd name="T76" fmla="*/ 252 w 540"/>
                <a:gd name="T77" fmla="*/ 257 h 541"/>
                <a:gd name="T78" fmla="*/ 262 w 540"/>
                <a:gd name="T79" fmla="*/ 273 h 541"/>
                <a:gd name="T80" fmla="*/ 272 w 540"/>
                <a:gd name="T81" fmla="*/ 283 h 541"/>
                <a:gd name="T82" fmla="*/ 324 w 540"/>
                <a:gd name="T83" fmla="*/ 360 h 541"/>
                <a:gd name="T84" fmla="*/ 195 w 540"/>
                <a:gd name="T85" fmla="*/ 463 h 541"/>
                <a:gd name="T86" fmla="*/ 457 w 540"/>
                <a:gd name="T87" fmla="*/ 273 h 541"/>
                <a:gd name="T88" fmla="*/ 406 w 540"/>
                <a:gd name="T89" fmla="*/ 273 h 541"/>
                <a:gd name="T90" fmla="*/ 406 w 540"/>
                <a:gd name="T91" fmla="*/ 324 h 541"/>
                <a:gd name="T92" fmla="*/ 380 w 540"/>
                <a:gd name="T93" fmla="*/ 324 h 541"/>
                <a:gd name="T94" fmla="*/ 380 w 540"/>
                <a:gd name="T95" fmla="*/ 273 h 541"/>
                <a:gd name="T96" fmla="*/ 324 w 540"/>
                <a:gd name="T97" fmla="*/ 273 h 541"/>
                <a:gd name="T98" fmla="*/ 324 w 540"/>
                <a:gd name="T99" fmla="*/ 242 h 541"/>
                <a:gd name="T100" fmla="*/ 380 w 540"/>
                <a:gd name="T101" fmla="*/ 242 h 541"/>
                <a:gd name="T102" fmla="*/ 380 w 540"/>
                <a:gd name="T103" fmla="*/ 191 h 541"/>
                <a:gd name="T104" fmla="*/ 406 w 540"/>
                <a:gd name="T105" fmla="*/ 191 h 541"/>
                <a:gd name="T106" fmla="*/ 406 w 540"/>
                <a:gd name="T107" fmla="*/ 242 h 541"/>
                <a:gd name="T108" fmla="*/ 457 w 540"/>
                <a:gd name="T109" fmla="*/ 242 h 541"/>
                <a:gd name="T110" fmla="*/ 457 w 540"/>
                <a:gd name="T111" fmla="*/ 273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40" h="541">
                  <a:moveTo>
                    <a:pt x="252" y="185"/>
                  </a:moveTo>
                  <a:cubicBezTo>
                    <a:pt x="252" y="160"/>
                    <a:pt x="231" y="108"/>
                    <a:pt x="195" y="108"/>
                  </a:cubicBezTo>
                  <a:cubicBezTo>
                    <a:pt x="175" y="108"/>
                    <a:pt x="159" y="119"/>
                    <a:pt x="159" y="155"/>
                  </a:cubicBezTo>
                  <a:cubicBezTo>
                    <a:pt x="159" y="185"/>
                    <a:pt x="175" y="232"/>
                    <a:pt x="211" y="232"/>
                  </a:cubicBezTo>
                  <a:cubicBezTo>
                    <a:pt x="211" y="232"/>
                    <a:pt x="252" y="227"/>
                    <a:pt x="252" y="185"/>
                  </a:cubicBezTo>
                  <a:close/>
                  <a:moveTo>
                    <a:pt x="231" y="319"/>
                  </a:moveTo>
                  <a:lnTo>
                    <a:pt x="226" y="319"/>
                  </a:lnTo>
                  <a:lnTo>
                    <a:pt x="226" y="319"/>
                  </a:lnTo>
                  <a:cubicBezTo>
                    <a:pt x="216" y="319"/>
                    <a:pt x="195" y="324"/>
                    <a:pt x="175" y="329"/>
                  </a:cubicBezTo>
                  <a:cubicBezTo>
                    <a:pt x="159" y="335"/>
                    <a:pt x="139" y="345"/>
                    <a:pt x="139" y="370"/>
                  </a:cubicBezTo>
                  <a:cubicBezTo>
                    <a:pt x="139" y="401"/>
                    <a:pt x="164" y="432"/>
                    <a:pt x="216" y="432"/>
                  </a:cubicBezTo>
                  <a:cubicBezTo>
                    <a:pt x="257" y="432"/>
                    <a:pt x="282" y="406"/>
                    <a:pt x="282" y="381"/>
                  </a:cubicBezTo>
                  <a:cubicBezTo>
                    <a:pt x="282" y="360"/>
                    <a:pt x="267" y="345"/>
                    <a:pt x="231" y="319"/>
                  </a:cubicBezTo>
                  <a:close/>
                  <a:moveTo>
                    <a:pt x="488" y="0"/>
                  </a:moveTo>
                  <a:lnTo>
                    <a:pt x="56" y="0"/>
                  </a:lnTo>
                  <a:cubicBezTo>
                    <a:pt x="26" y="0"/>
                    <a:pt x="0" y="26"/>
                    <a:pt x="0" y="57"/>
                  </a:cubicBezTo>
                  <a:lnTo>
                    <a:pt x="0" y="484"/>
                  </a:lnTo>
                  <a:cubicBezTo>
                    <a:pt x="0" y="514"/>
                    <a:pt x="26" y="540"/>
                    <a:pt x="56" y="540"/>
                  </a:cubicBezTo>
                  <a:lnTo>
                    <a:pt x="488" y="540"/>
                  </a:lnTo>
                  <a:cubicBezTo>
                    <a:pt x="514" y="540"/>
                    <a:pt x="539" y="514"/>
                    <a:pt x="539" y="484"/>
                  </a:cubicBezTo>
                  <a:lnTo>
                    <a:pt x="539" y="57"/>
                  </a:lnTo>
                  <a:cubicBezTo>
                    <a:pt x="539" y="26"/>
                    <a:pt x="514" y="0"/>
                    <a:pt x="488" y="0"/>
                  </a:cubicBezTo>
                  <a:close/>
                  <a:moveTo>
                    <a:pt x="195" y="463"/>
                  </a:moveTo>
                  <a:cubicBezTo>
                    <a:pt x="118" y="463"/>
                    <a:pt x="82" y="422"/>
                    <a:pt x="82" y="386"/>
                  </a:cubicBezTo>
                  <a:cubicBezTo>
                    <a:pt x="82" y="370"/>
                    <a:pt x="87" y="340"/>
                    <a:pt x="123" y="319"/>
                  </a:cubicBezTo>
                  <a:cubicBezTo>
                    <a:pt x="144" y="304"/>
                    <a:pt x="169" y="299"/>
                    <a:pt x="205" y="293"/>
                  </a:cubicBezTo>
                  <a:cubicBezTo>
                    <a:pt x="200" y="288"/>
                    <a:pt x="200" y="283"/>
                    <a:pt x="200" y="268"/>
                  </a:cubicBezTo>
                  <a:cubicBezTo>
                    <a:pt x="200" y="263"/>
                    <a:pt x="200" y="263"/>
                    <a:pt x="200" y="252"/>
                  </a:cubicBezTo>
                  <a:lnTo>
                    <a:pt x="190" y="252"/>
                  </a:lnTo>
                  <a:cubicBezTo>
                    <a:pt x="139" y="252"/>
                    <a:pt x="103" y="216"/>
                    <a:pt x="103" y="175"/>
                  </a:cubicBezTo>
                  <a:cubicBezTo>
                    <a:pt x="103" y="129"/>
                    <a:pt x="139" y="78"/>
                    <a:pt x="216" y="78"/>
                  </a:cubicBezTo>
                  <a:lnTo>
                    <a:pt x="329" y="78"/>
                  </a:lnTo>
                  <a:lnTo>
                    <a:pt x="318" y="88"/>
                  </a:lnTo>
                  <a:lnTo>
                    <a:pt x="303" y="103"/>
                  </a:lnTo>
                  <a:lnTo>
                    <a:pt x="298" y="108"/>
                  </a:lnTo>
                  <a:lnTo>
                    <a:pt x="277" y="108"/>
                  </a:lnTo>
                  <a:cubicBezTo>
                    <a:pt x="288" y="119"/>
                    <a:pt x="303" y="134"/>
                    <a:pt x="303" y="165"/>
                  </a:cubicBezTo>
                  <a:cubicBezTo>
                    <a:pt x="303" y="206"/>
                    <a:pt x="282" y="221"/>
                    <a:pt x="262" y="237"/>
                  </a:cubicBezTo>
                  <a:cubicBezTo>
                    <a:pt x="257" y="242"/>
                    <a:pt x="252" y="247"/>
                    <a:pt x="252" y="257"/>
                  </a:cubicBezTo>
                  <a:cubicBezTo>
                    <a:pt x="252" y="268"/>
                    <a:pt x="257" y="273"/>
                    <a:pt x="262" y="273"/>
                  </a:cubicBezTo>
                  <a:cubicBezTo>
                    <a:pt x="262" y="278"/>
                    <a:pt x="267" y="278"/>
                    <a:pt x="272" y="283"/>
                  </a:cubicBezTo>
                  <a:cubicBezTo>
                    <a:pt x="293" y="299"/>
                    <a:pt x="324" y="314"/>
                    <a:pt x="324" y="360"/>
                  </a:cubicBezTo>
                  <a:cubicBezTo>
                    <a:pt x="324" y="406"/>
                    <a:pt x="288" y="463"/>
                    <a:pt x="195" y="463"/>
                  </a:cubicBezTo>
                  <a:close/>
                  <a:moveTo>
                    <a:pt x="457" y="273"/>
                  </a:moveTo>
                  <a:lnTo>
                    <a:pt x="406" y="273"/>
                  </a:lnTo>
                  <a:lnTo>
                    <a:pt x="406" y="324"/>
                  </a:lnTo>
                  <a:lnTo>
                    <a:pt x="380" y="324"/>
                  </a:lnTo>
                  <a:lnTo>
                    <a:pt x="380" y="273"/>
                  </a:lnTo>
                  <a:lnTo>
                    <a:pt x="324" y="273"/>
                  </a:lnTo>
                  <a:lnTo>
                    <a:pt x="324" y="242"/>
                  </a:lnTo>
                  <a:lnTo>
                    <a:pt x="380" y="242"/>
                  </a:lnTo>
                  <a:lnTo>
                    <a:pt x="380" y="191"/>
                  </a:lnTo>
                  <a:lnTo>
                    <a:pt x="406" y="191"/>
                  </a:lnTo>
                  <a:lnTo>
                    <a:pt x="406" y="242"/>
                  </a:lnTo>
                  <a:lnTo>
                    <a:pt x="457" y="242"/>
                  </a:lnTo>
                  <a:lnTo>
                    <a:pt x="457" y="273"/>
                  </a:lnTo>
                  <a:close/>
                </a:path>
              </a:pathLst>
            </a:custGeom>
            <a:solidFill>
              <a:srgbClr val="FFFFFF"/>
            </a:solidFill>
            <a:ln>
              <a:noFill/>
            </a:ln>
            <a:effectLst/>
          </p:spPr>
          <p:txBody>
            <a:bodyPr wrap="none" anchor="ctr"/>
            <a:lstStyle/>
            <a:p>
              <a:endParaRPr lang="en-US"/>
            </a:p>
          </p:txBody>
        </p:sp>
        <p:sp>
          <p:nvSpPr>
            <p:cNvPr id="27" name="Freeform 34"/>
            <p:cNvSpPr>
              <a:spLocks noChangeArrowheads="1"/>
            </p:cNvSpPr>
            <p:nvPr/>
          </p:nvSpPr>
          <p:spPr bwMode="auto">
            <a:xfrm>
              <a:off x="8504040" y="3529710"/>
              <a:ext cx="302821" cy="302821"/>
            </a:xfrm>
            <a:custGeom>
              <a:avLst/>
              <a:gdLst>
                <a:gd name="T0" fmla="*/ 488 w 540"/>
                <a:gd name="T1" fmla="*/ 0 h 540"/>
                <a:gd name="T2" fmla="*/ 56 w 540"/>
                <a:gd name="T3" fmla="*/ 0 h 540"/>
                <a:gd name="T4" fmla="*/ 0 w 540"/>
                <a:gd name="T5" fmla="*/ 56 h 540"/>
                <a:gd name="T6" fmla="*/ 0 w 540"/>
                <a:gd name="T7" fmla="*/ 483 h 540"/>
                <a:gd name="T8" fmla="*/ 56 w 540"/>
                <a:gd name="T9" fmla="*/ 539 h 540"/>
                <a:gd name="T10" fmla="*/ 488 w 540"/>
                <a:gd name="T11" fmla="*/ 539 h 540"/>
                <a:gd name="T12" fmla="*/ 539 w 540"/>
                <a:gd name="T13" fmla="*/ 483 h 540"/>
                <a:gd name="T14" fmla="*/ 539 w 540"/>
                <a:gd name="T15" fmla="*/ 56 h 540"/>
                <a:gd name="T16" fmla="*/ 488 w 540"/>
                <a:gd name="T17" fmla="*/ 0 h 540"/>
                <a:gd name="T18" fmla="*/ 426 w 540"/>
                <a:gd name="T19" fmla="*/ 195 h 540"/>
                <a:gd name="T20" fmla="*/ 226 w 540"/>
                <a:gd name="T21" fmla="*/ 411 h 540"/>
                <a:gd name="T22" fmla="*/ 108 w 540"/>
                <a:gd name="T23" fmla="*/ 380 h 540"/>
                <a:gd name="T24" fmla="*/ 216 w 540"/>
                <a:gd name="T25" fmla="*/ 349 h 540"/>
                <a:gd name="T26" fmla="*/ 149 w 540"/>
                <a:gd name="T27" fmla="*/ 298 h 540"/>
                <a:gd name="T28" fmla="*/ 175 w 540"/>
                <a:gd name="T29" fmla="*/ 298 h 540"/>
                <a:gd name="T30" fmla="*/ 118 w 540"/>
                <a:gd name="T31" fmla="*/ 226 h 540"/>
                <a:gd name="T32" fmla="*/ 149 w 540"/>
                <a:gd name="T33" fmla="*/ 236 h 540"/>
                <a:gd name="T34" fmla="*/ 128 w 540"/>
                <a:gd name="T35" fmla="*/ 138 h 540"/>
                <a:gd name="T36" fmla="*/ 277 w 540"/>
                <a:gd name="T37" fmla="*/ 215 h 540"/>
                <a:gd name="T38" fmla="*/ 401 w 540"/>
                <a:gd name="T39" fmla="*/ 149 h 540"/>
                <a:gd name="T40" fmla="*/ 447 w 540"/>
                <a:gd name="T41" fmla="*/ 133 h 540"/>
                <a:gd name="T42" fmla="*/ 416 w 540"/>
                <a:gd name="T43" fmla="*/ 174 h 540"/>
                <a:gd name="T44" fmla="*/ 452 w 540"/>
                <a:gd name="T45" fmla="*/ 164 h 540"/>
                <a:gd name="T46" fmla="*/ 426 w 540"/>
                <a:gd name="T47" fmla="*/ 195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0" h="540">
                  <a:moveTo>
                    <a:pt x="488" y="0"/>
                  </a:moveTo>
                  <a:lnTo>
                    <a:pt x="56" y="0"/>
                  </a:lnTo>
                  <a:cubicBezTo>
                    <a:pt x="26" y="0"/>
                    <a:pt x="0" y="25"/>
                    <a:pt x="0" y="56"/>
                  </a:cubicBezTo>
                  <a:lnTo>
                    <a:pt x="0" y="483"/>
                  </a:lnTo>
                  <a:cubicBezTo>
                    <a:pt x="0" y="514"/>
                    <a:pt x="26" y="539"/>
                    <a:pt x="56" y="539"/>
                  </a:cubicBezTo>
                  <a:lnTo>
                    <a:pt x="488" y="539"/>
                  </a:lnTo>
                  <a:cubicBezTo>
                    <a:pt x="514" y="539"/>
                    <a:pt x="539" y="514"/>
                    <a:pt x="539" y="483"/>
                  </a:cubicBezTo>
                  <a:lnTo>
                    <a:pt x="539" y="56"/>
                  </a:lnTo>
                  <a:cubicBezTo>
                    <a:pt x="539" y="25"/>
                    <a:pt x="514" y="0"/>
                    <a:pt x="488" y="0"/>
                  </a:cubicBezTo>
                  <a:close/>
                  <a:moveTo>
                    <a:pt x="426" y="195"/>
                  </a:moveTo>
                  <a:cubicBezTo>
                    <a:pt x="421" y="318"/>
                    <a:pt x="344" y="406"/>
                    <a:pt x="226" y="411"/>
                  </a:cubicBezTo>
                  <a:cubicBezTo>
                    <a:pt x="175" y="416"/>
                    <a:pt x="144" y="400"/>
                    <a:pt x="108" y="380"/>
                  </a:cubicBezTo>
                  <a:cubicBezTo>
                    <a:pt x="144" y="385"/>
                    <a:pt x="190" y="370"/>
                    <a:pt x="216" y="349"/>
                  </a:cubicBezTo>
                  <a:cubicBezTo>
                    <a:pt x="180" y="349"/>
                    <a:pt x="159" y="329"/>
                    <a:pt x="149" y="298"/>
                  </a:cubicBezTo>
                  <a:cubicBezTo>
                    <a:pt x="159" y="303"/>
                    <a:pt x="169" y="298"/>
                    <a:pt x="175" y="298"/>
                  </a:cubicBezTo>
                  <a:cubicBezTo>
                    <a:pt x="144" y="287"/>
                    <a:pt x="123" y="272"/>
                    <a:pt x="118" y="226"/>
                  </a:cubicBezTo>
                  <a:cubicBezTo>
                    <a:pt x="128" y="231"/>
                    <a:pt x="139" y="236"/>
                    <a:pt x="149" y="236"/>
                  </a:cubicBezTo>
                  <a:cubicBezTo>
                    <a:pt x="128" y="221"/>
                    <a:pt x="108" y="169"/>
                    <a:pt x="128" y="138"/>
                  </a:cubicBezTo>
                  <a:cubicBezTo>
                    <a:pt x="164" y="174"/>
                    <a:pt x="205" y="210"/>
                    <a:pt x="277" y="215"/>
                  </a:cubicBezTo>
                  <a:cubicBezTo>
                    <a:pt x="257" y="138"/>
                    <a:pt x="360" y="97"/>
                    <a:pt x="401" y="149"/>
                  </a:cubicBezTo>
                  <a:cubicBezTo>
                    <a:pt x="421" y="144"/>
                    <a:pt x="432" y="138"/>
                    <a:pt x="447" y="133"/>
                  </a:cubicBezTo>
                  <a:cubicBezTo>
                    <a:pt x="442" y="154"/>
                    <a:pt x="432" y="164"/>
                    <a:pt x="416" y="174"/>
                  </a:cubicBezTo>
                  <a:cubicBezTo>
                    <a:pt x="432" y="169"/>
                    <a:pt x="442" y="169"/>
                    <a:pt x="452" y="164"/>
                  </a:cubicBezTo>
                  <a:cubicBezTo>
                    <a:pt x="452" y="174"/>
                    <a:pt x="437" y="185"/>
                    <a:pt x="426" y="195"/>
                  </a:cubicBezTo>
                  <a:close/>
                </a:path>
              </a:pathLst>
            </a:custGeom>
            <a:solidFill>
              <a:srgbClr val="FFFFFF"/>
            </a:solidFill>
            <a:ln>
              <a:noFill/>
            </a:ln>
            <a:effectLst/>
          </p:spPr>
          <p:txBody>
            <a:bodyPr wrap="none" anchor="ctr"/>
            <a:lstStyle/>
            <a:p>
              <a:endParaRPr lang="en-US"/>
            </a:p>
          </p:txBody>
        </p:sp>
        <p:sp>
          <p:nvSpPr>
            <p:cNvPr id="28" name="Freeform 39"/>
            <p:cNvSpPr>
              <a:spLocks noChangeArrowheads="1"/>
            </p:cNvSpPr>
            <p:nvPr/>
          </p:nvSpPr>
          <p:spPr bwMode="auto">
            <a:xfrm>
              <a:off x="8203297" y="5451113"/>
              <a:ext cx="228357" cy="305304"/>
            </a:xfrm>
            <a:custGeom>
              <a:avLst/>
              <a:gdLst>
                <a:gd name="T0" fmla="*/ 242 w 407"/>
                <a:gd name="T1" fmla="*/ 0 h 541"/>
                <a:gd name="T2" fmla="*/ 257 w 407"/>
                <a:gd name="T3" fmla="*/ 124 h 541"/>
                <a:gd name="T4" fmla="*/ 175 w 407"/>
                <a:gd name="T5" fmla="*/ 216 h 541"/>
                <a:gd name="T6" fmla="*/ 82 w 407"/>
                <a:gd name="T7" fmla="*/ 124 h 541"/>
                <a:gd name="T8" fmla="*/ 82 w 407"/>
                <a:gd name="T9" fmla="*/ 113 h 541"/>
                <a:gd name="T10" fmla="*/ 0 w 407"/>
                <a:gd name="T11" fmla="*/ 339 h 541"/>
                <a:gd name="T12" fmla="*/ 200 w 407"/>
                <a:gd name="T13" fmla="*/ 540 h 541"/>
                <a:gd name="T14" fmla="*/ 406 w 407"/>
                <a:gd name="T15" fmla="*/ 339 h 541"/>
                <a:gd name="T16" fmla="*/ 242 w 407"/>
                <a:gd name="T17" fmla="*/ 0 h 541"/>
                <a:gd name="T18" fmla="*/ 200 w 407"/>
                <a:gd name="T19" fmla="*/ 458 h 541"/>
                <a:gd name="T20" fmla="*/ 123 w 407"/>
                <a:gd name="T21" fmla="*/ 381 h 541"/>
                <a:gd name="T22" fmla="*/ 190 w 407"/>
                <a:gd name="T23" fmla="*/ 303 h 541"/>
                <a:gd name="T24" fmla="*/ 308 w 407"/>
                <a:gd name="T25" fmla="*/ 237 h 541"/>
                <a:gd name="T26" fmla="*/ 324 w 407"/>
                <a:gd name="T27" fmla="*/ 339 h 541"/>
                <a:gd name="T28" fmla="*/ 200 w 407"/>
                <a:gd name="T29" fmla="*/ 458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7" h="541">
                  <a:moveTo>
                    <a:pt x="242" y="0"/>
                  </a:moveTo>
                  <a:cubicBezTo>
                    <a:pt x="242" y="0"/>
                    <a:pt x="257" y="67"/>
                    <a:pt x="257" y="124"/>
                  </a:cubicBezTo>
                  <a:cubicBezTo>
                    <a:pt x="257" y="175"/>
                    <a:pt x="226" y="216"/>
                    <a:pt x="175" y="216"/>
                  </a:cubicBezTo>
                  <a:cubicBezTo>
                    <a:pt x="123" y="216"/>
                    <a:pt x="82" y="175"/>
                    <a:pt x="82" y="124"/>
                  </a:cubicBezTo>
                  <a:lnTo>
                    <a:pt x="82" y="113"/>
                  </a:lnTo>
                  <a:cubicBezTo>
                    <a:pt x="31" y="175"/>
                    <a:pt x="0" y="252"/>
                    <a:pt x="0" y="339"/>
                  </a:cubicBezTo>
                  <a:cubicBezTo>
                    <a:pt x="0" y="447"/>
                    <a:pt x="90" y="540"/>
                    <a:pt x="200" y="540"/>
                  </a:cubicBezTo>
                  <a:cubicBezTo>
                    <a:pt x="311" y="540"/>
                    <a:pt x="406" y="447"/>
                    <a:pt x="406" y="339"/>
                  </a:cubicBezTo>
                  <a:cubicBezTo>
                    <a:pt x="406" y="201"/>
                    <a:pt x="344" y="77"/>
                    <a:pt x="242" y="0"/>
                  </a:cubicBezTo>
                  <a:close/>
                  <a:moveTo>
                    <a:pt x="200" y="458"/>
                  </a:moveTo>
                  <a:cubicBezTo>
                    <a:pt x="154" y="458"/>
                    <a:pt x="123" y="422"/>
                    <a:pt x="123" y="381"/>
                  </a:cubicBezTo>
                  <a:cubicBezTo>
                    <a:pt x="123" y="339"/>
                    <a:pt x="149" y="309"/>
                    <a:pt x="190" y="303"/>
                  </a:cubicBezTo>
                  <a:cubicBezTo>
                    <a:pt x="236" y="293"/>
                    <a:pt x="283" y="273"/>
                    <a:pt x="308" y="237"/>
                  </a:cubicBezTo>
                  <a:cubicBezTo>
                    <a:pt x="319" y="267"/>
                    <a:pt x="324" y="303"/>
                    <a:pt x="324" y="339"/>
                  </a:cubicBezTo>
                  <a:cubicBezTo>
                    <a:pt x="324" y="406"/>
                    <a:pt x="267" y="458"/>
                    <a:pt x="200" y="458"/>
                  </a:cubicBezTo>
                  <a:close/>
                </a:path>
              </a:pathLst>
            </a:custGeom>
            <a:solidFill>
              <a:srgbClr val="FFFFFF"/>
            </a:solidFill>
            <a:ln>
              <a:noFill/>
            </a:ln>
            <a:effectLst/>
          </p:spPr>
          <p:txBody>
            <a:bodyPr wrap="none" anchor="ctr"/>
            <a:lstStyle/>
            <a:p>
              <a:endParaRPr lang="en-US"/>
            </a:p>
          </p:txBody>
        </p:sp>
        <p:sp>
          <p:nvSpPr>
            <p:cNvPr id="31" name="Freeform 31"/>
            <p:cNvSpPr>
              <a:spLocks noChangeArrowheads="1"/>
            </p:cNvSpPr>
            <p:nvPr/>
          </p:nvSpPr>
          <p:spPr bwMode="auto">
            <a:xfrm>
              <a:off x="9189172" y="4005885"/>
              <a:ext cx="302821" cy="305304"/>
            </a:xfrm>
            <a:custGeom>
              <a:avLst/>
              <a:gdLst>
                <a:gd name="T0" fmla="*/ 483 w 536"/>
                <a:gd name="T1" fmla="*/ 0 h 541"/>
                <a:gd name="T2" fmla="*/ 51 w 536"/>
                <a:gd name="T3" fmla="*/ 0 h 541"/>
                <a:gd name="T4" fmla="*/ 0 w 536"/>
                <a:gd name="T5" fmla="*/ 57 h 541"/>
                <a:gd name="T6" fmla="*/ 0 w 536"/>
                <a:gd name="T7" fmla="*/ 484 h 541"/>
                <a:gd name="T8" fmla="*/ 51 w 536"/>
                <a:gd name="T9" fmla="*/ 540 h 541"/>
                <a:gd name="T10" fmla="*/ 483 w 536"/>
                <a:gd name="T11" fmla="*/ 540 h 541"/>
                <a:gd name="T12" fmla="*/ 535 w 536"/>
                <a:gd name="T13" fmla="*/ 484 h 541"/>
                <a:gd name="T14" fmla="*/ 535 w 536"/>
                <a:gd name="T15" fmla="*/ 57 h 541"/>
                <a:gd name="T16" fmla="*/ 483 w 536"/>
                <a:gd name="T17" fmla="*/ 0 h 541"/>
                <a:gd name="T18" fmla="*/ 159 w 536"/>
                <a:gd name="T19" fmla="*/ 458 h 541"/>
                <a:gd name="T20" fmla="*/ 82 w 536"/>
                <a:gd name="T21" fmla="*/ 458 h 541"/>
                <a:gd name="T22" fmla="*/ 82 w 536"/>
                <a:gd name="T23" fmla="*/ 216 h 541"/>
                <a:gd name="T24" fmla="*/ 159 w 536"/>
                <a:gd name="T25" fmla="*/ 216 h 541"/>
                <a:gd name="T26" fmla="*/ 159 w 536"/>
                <a:gd name="T27" fmla="*/ 458 h 541"/>
                <a:gd name="T28" fmla="*/ 118 w 536"/>
                <a:gd name="T29" fmla="*/ 170 h 541"/>
                <a:gd name="T30" fmla="*/ 72 w 536"/>
                <a:gd name="T31" fmla="*/ 124 h 541"/>
                <a:gd name="T32" fmla="*/ 118 w 536"/>
                <a:gd name="T33" fmla="*/ 72 h 541"/>
                <a:gd name="T34" fmla="*/ 170 w 536"/>
                <a:gd name="T35" fmla="*/ 124 h 541"/>
                <a:gd name="T36" fmla="*/ 118 w 536"/>
                <a:gd name="T37" fmla="*/ 170 h 541"/>
                <a:gd name="T38" fmla="*/ 457 w 536"/>
                <a:gd name="T39" fmla="*/ 458 h 541"/>
                <a:gd name="T40" fmla="*/ 375 w 536"/>
                <a:gd name="T41" fmla="*/ 458 h 541"/>
                <a:gd name="T42" fmla="*/ 375 w 536"/>
                <a:gd name="T43" fmla="*/ 314 h 541"/>
                <a:gd name="T44" fmla="*/ 334 w 536"/>
                <a:gd name="T45" fmla="*/ 278 h 541"/>
                <a:gd name="T46" fmla="*/ 293 w 536"/>
                <a:gd name="T47" fmla="*/ 314 h 541"/>
                <a:gd name="T48" fmla="*/ 293 w 536"/>
                <a:gd name="T49" fmla="*/ 458 h 541"/>
                <a:gd name="T50" fmla="*/ 216 w 536"/>
                <a:gd name="T51" fmla="*/ 458 h 541"/>
                <a:gd name="T52" fmla="*/ 216 w 536"/>
                <a:gd name="T53" fmla="*/ 216 h 541"/>
                <a:gd name="T54" fmla="*/ 293 w 536"/>
                <a:gd name="T55" fmla="*/ 216 h 541"/>
                <a:gd name="T56" fmla="*/ 293 w 536"/>
                <a:gd name="T57" fmla="*/ 247 h 541"/>
                <a:gd name="T58" fmla="*/ 360 w 536"/>
                <a:gd name="T59" fmla="*/ 211 h 541"/>
                <a:gd name="T60" fmla="*/ 457 w 536"/>
                <a:gd name="T61" fmla="*/ 304 h 541"/>
                <a:gd name="T62" fmla="*/ 457 w 536"/>
                <a:gd name="T63" fmla="*/ 458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6" h="541">
                  <a:moveTo>
                    <a:pt x="483" y="0"/>
                  </a:moveTo>
                  <a:lnTo>
                    <a:pt x="51" y="0"/>
                  </a:lnTo>
                  <a:cubicBezTo>
                    <a:pt x="26" y="0"/>
                    <a:pt x="0" y="26"/>
                    <a:pt x="0" y="57"/>
                  </a:cubicBezTo>
                  <a:lnTo>
                    <a:pt x="0" y="484"/>
                  </a:lnTo>
                  <a:cubicBezTo>
                    <a:pt x="0" y="514"/>
                    <a:pt x="26" y="540"/>
                    <a:pt x="51" y="540"/>
                  </a:cubicBezTo>
                  <a:lnTo>
                    <a:pt x="483" y="540"/>
                  </a:lnTo>
                  <a:cubicBezTo>
                    <a:pt x="514" y="540"/>
                    <a:pt x="535" y="514"/>
                    <a:pt x="535" y="484"/>
                  </a:cubicBezTo>
                  <a:lnTo>
                    <a:pt x="535" y="57"/>
                  </a:lnTo>
                  <a:cubicBezTo>
                    <a:pt x="535" y="26"/>
                    <a:pt x="514" y="0"/>
                    <a:pt x="483" y="0"/>
                  </a:cubicBezTo>
                  <a:close/>
                  <a:moveTo>
                    <a:pt x="159" y="458"/>
                  </a:moveTo>
                  <a:lnTo>
                    <a:pt x="82" y="458"/>
                  </a:lnTo>
                  <a:lnTo>
                    <a:pt x="82" y="216"/>
                  </a:lnTo>
                  <a:lnTo>
                    <a:pt x="159" y="216"/>
                  </a:lnTo>
                  <a:lnTo>
                    <a:pt x="159" y="458"/>
                  </a:lnTo>
                  <a:close/>
                  <a:moveTo>
                    <a:pt x="118" y="170"/>
                  </a:moveTo>
                  <a:cubicBezTo>
                    <a:pt x="93" y="170"/>
                    <a:pt x="72" y="150"/>
                    <a:pt x="72" y="124"/>
                  </a:cubicBezTo>
                  <a:cubicBezTo>
                    <a:pt x="72" y="98"/>
                    <a:pt x="90" y="72"/>
                    <a:pt x="118" y="72"/>
                  </a:cubicBezTo>
                  <a:cubicBezTo>
                    <a:pt x="147" y="72"/>
                    <a:pt x="170" y="98"/>
                    <a:pt x="170" y="124"/>
                  </a:cubicBezTo>
                  <a:cubicBezTo>
                    <a:pt x="170" y="150"/>
                    <a:pt x="149" y="170"/>
                    <a:pt x="118" y="170"/>
                  </a:cubicBezTo>
                  <a:close/>
                  <a:moveTo>
                    <a:pt x="457" y="458"/>
                  </a:moveTo>
                  <a:lnTo>
                    <a:pt x="375" y="458"/>
                  </a:lnTo>
                  <a:lnTo>
                    <a:pt x="375" y="314"/>
                  </a:lnTo>
                  <a:cubicBezTo>
                    <a:pt x="375" y="293"/>
                    <a:pt x="355" y="278"/>
                    <a:pt x="334" y="278"/>
                  </a:cubicBezTo>
                  <a:cubicBezTo>
                    <a:pt x="314" y="278"/>
                    <a:pt x="293" y="293"/>
                    <a:pt x="293" y="314"/>
                  </a:cubicBezTo>
                  <a:lnTo>
                    <a:pt x="293" y="458"/>
                  </a:lnTo>
                  <a:lnTo>
                    <a:pt x="216" y="458"/>
                  </a:lnTo>
                  <a:lnTo>
                    <a:pt x="216" y="216"/>
                  </a:lnTo>
                  <a:lnTo>
                    <a:pt x="293" y="216"/>
                  </a:lnTo>
                  <a:lnTo>
                    <a:pt x="293" y="247"/>
                  </a:lnTo>
                  <a:cubicBezTo>
                    <a:pt x="308" y="227"/>
                    <a:pt x="339" y="211"/>
                    <a:pt x="360" y="211"/>
                  </a:cubicBezTo>
                  <a:cubicBezTo>
                    <a:pt x="411" y="211"/>
                    <a:pt x="457" y="252"/>
                    <a:pt x="457" y="304"/>
                  </a:cubicBezTo>
                  <a:lnTo>
                    <a:pt x="457" y="458"/>
                  </a:lnTo>
                  <a:close/>
                </a:path>
              </a:pathLst>
            </a:custGeom>
            <a:solidFill>
              <a:srgbClr val="FFFFFF"/>
            </a:solidFill>
            <a:ln>
              <a:noFill/>
            </a:ln>
            <a:effectLst/>
          </p:spPr>
          <p:txBody>
            <a:bodyPr wrap="none" anchor="ctr"/>
            <a:lstStyle/>
            <a:p>
              <a:endParaRPr lang="en-US"/>
            </a:p>
          </p:txBody>
        </p:sp>
        <p:sp>
          <p:nvSpPr>
            <p:cNvPr id="32" name="Freeform 35"/>
            <p:cNvSpPr>
              <a:spLocks noChangeArrowheads="1"/>
            </p:cNvSpPr>
            <p:nvPr/>
          </p:nvSpPr>
          <p:spPr bwMode="auto">
            <a:xfrm>
              <a:off x="9275874" y="5614120"/>
              <a:ext cx="305304" cy="302821"/>
            </a:xfrm>
            <a:custGeom>
              <a:avLst/>
              <a:gdLst>
                <a:gd name="T0" fmla="*/ 267 w 541"/>
                <a:gd name="T1" fmla="*/ 0 h 540"/>
                <a:gd name="T2" fmla="*/ 0 w 541"/>
                <a:gd name="T3" fmla="*/ 272 h 540"/>
                <a:gd name="T4" fmla="*/ 267 w 541"/>
                <a:gd name="T5" fmla="*/ 539 h 540"/>
                <a:gd name="T6" fmla="*/ 540 w 541"/>
                <a:gd name="T7" fmla="*/ 272 h 540"/>
                <a:gd name="T8" fmla="*/ 267 w 541"/>
                <a:gd name="T9" fmla="*/ 0 h 540"/>
                <a:gd name="T10" fmla="*/ 242 w 541"/>
                <a:gd name="T11" fmla="*/ 483 h 540"/>
                <a:gd name="T12" fmla="*/ 52 w 541"/>
                <a:gd name="T13" fmla="*/ 272 h 540"/>
                <a:gd name="T14" fmla="*/ 57 w 541"/>
                <a:gd name="T15" fmla="*/ 221 h 540"/>
                <a:gd name="T16" fmla="*/ 190 w 541"/>
                <a:gd name="T17" fmla="*/ 349 h 540"/>
                <a:gd name="T18" fmla="*/ 190 w 541"/>
                <a:gd name="T19" fmla="*/ 375 h 540"/>
                <a:gd name="T20" fmla="*/ 242 w 541"/>
                <a:gd name="T21" fmla="*/ 431 h 540"/>
                <a:gd name="T22" fmla="*/ 242 w 541"/>
                <a:gd name="T23" fmla="*/ 483 h 540"/>
                <a:gd name="T24" fmla="*/ 427 w 541"/>
                <a:gd name="T25" fmla="*/ 416 h 540"/>
                <a:gd name="T26" fmla="*/ 375 w 541"/>
                <a:gd name="T27" fmla="*/ 375 h 540"/>
                <a:gd name="T28" fmla="*/ 350 w 541"/>
                <a:gd name="T29" fmla="*/ 375 h 540"/>
                <a:gd name="T30" fmla="*/ 350 w 541"/>
                <a:gd name="T31" fmla="*/ 298 h 540"/>
                <a:gd name="T32" fmla="*/ 324 w 541"/>
                <a:gd name="T33" fmla="*/ 272 h 540"/>
                <a:gd name="T34" fmla="*/ 160 w 541"/>
                <a:gd name="T35" fmla="*/ 272 h 540"/>
                <a:gd name="T36" fmla="*/ 160 w 541"/>
                <a:gd name="T37" fmla="*/ 215 h 540"/>
                <a:gd name="T38" fmla="*/ 216 w 541"/>
                <a:gd name="T39" fmla="*/ 215 h 540"/>
                <a:gd name="T40" fmla="*/ 242 w 541"/>
                <a:gd name="T41" fmla="*/ 190 h 540"/>
                <a:gd name="T42" fmla="*/ 242 w 541"/>
                <a:gd name="T43" fmla="*/ 133 h 540"/>
                <a:gd name="T44" fmla="*/ 293 w 541"/>
                <a:gd name="T45" fmla="*/ 133 h 540"/>
                <a:gd name="T46" fmla="*/ 350 w 541"/>
                <a:gd name="T47" fmla="*/ 82 h 540"/>
                <a:gd name="T48" fmla="*/ 350 w 541"/>
                <a:gd name="T49" fmla="*/ 72 h 540"/>
                <a:gd name="T50" fmla="*/ 483 w 541"/>
                <a:gd name="T51" fmla="*/ 272 h 540"/>
                <a:gd name="T52" fmla="*/ 427 w 541"/>
                <a:gd name="T53" fmla="*/ 416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1" h="540">
                  <a:moveTo>
                    <a:pt x="267" y="0"/>
                  </a:moveTo>
                  <a:cubicBezTo>
                    <a:pt x="118" y="0"/>
                    <a:pt x="0" y="126"/>
                    <a:pt x="0" y="272"/>
                  </a:cubicBezTo>
                  <a:cubicBezTo>
                    <a:pt x="0" y="418"/>
                    <a:pt x="118" y="539"/>
                    <a:pt x="267" y="539"/>
                  </a:cubicBezTo>
                  <a:cubicBezTo>
                    <a:pt x="417" y="539"/>
                    <a:pt x="540" y="418"/>
                    <a:pt x="540" y="272"/>
                  </a:cubicBezTo>
                  <a:cubicBezTo>
                    <a:pt x="540" y="126"/>
                    <a:pt x="417" y="0"/>
                    <a:pt x="267" y="0"/>
                  </a:cubicBezTo>
                  <a:close/>
                  <a:moveTo>
                    <a:pt x="242" y="483"/>
                  </a:moveTo>
                  <a:cubicBezTo>
                    <a:pt x="139" y="467"/>
                    <a:pt x="52" y="375"/>
                    <a:pt x="52" y="272"/>
                  </a:cubicBezTo>
                  <a:cubicBezTo>
                    <a:pt x="52" y="251"/>
                    <a:pt x="57" y="236"/>
                    <a:pt x="57" y="221"/>
                  </a:cubicBezTo>
                  <a:lnTo>
                    <a:pt x="190" y="349"/>
                  </a:lnTo>
                  <a:lnTo>
                    <a:pt x="190" y="375"/>
                  </a:lnTo>
                  <a:cubicBezTo>
                    <a:pt x="190" y="406"/>
                    <a:pt x="211" y="431"/>
                    <a:pt x="242" y="431"/>
                  </a:cubicBezTo>
                  <a:lnTo>
                    <a:pt x="242" y="483"/>
                  </a:lnTo>
                  <a:close/>
                  <a:moveTo>
                    <a:pt x="427" y="416"/>
                  </a:moveTo>
                  <a:cubicBezTo>
                    <a:pt x="422" y="395"/>
                    <a:pt x="401" y="375"/>
                    <a:pt x="375" y="375"/>
                  </a:cubicBezTo>
                  <a:lnTo>
                    <a:pt x="350" y="375"/>
                  </a:lnTo>
                  <a:lnTo>
                    <a:pt x="350" y="298"/>
                  </a:lnTo>
                  <a:cubicBezTo>
                    <a:pt x="350" y="282"/>
                    <a:pt x="339" y="272"/>
                    <a:pt x="324" y="272"/>
                  </a:cubicBezTo>
                  <a:lnTo>
                    <a:pt x="160" y="272"/>
                  </a:lnTo>
                  <a:lnTo>
                    <a:pt x="160" y="215"/>
                  </a:lnTo>
                  <a:lnTo>
                    <a:pt x="216" y="215"/>
                  </a:lnTo>
                  <a:cubicBezTo>
                    <a:pt x="232" y="215"/>
                    <a:pt x="242" y="205"/>
                    <a:pt x="242" y="190"/>
                  </a:cubicBezTo>
                  <a:lnTo>
                    <a:pt x="242" y="133"/>
                  </a:lnTo>
                  <a:lnTo>
                    <a:pt x="293" y="133"/>
                  </a:lnTo>
                  <a:cubicBezTo>
                    <a:pt x="324" y="133"/>
                    <a:pt x="350" y="113"/>
                    <a:pt x="350" y="82"/>
                  </a:cubicBezTo>
                  <a:lnTo>
                    <a:pt x="350" y="72"/>
                  </a:lnTo>
                  <a:cubicBezTo>
                    <a:pt x="427" y="102"/>
                    <a:pt x="483" y="179"/>
                    <a:pt x="483" y="272"/>
                  </a:cubicBezTo>
                  <a:cubicBezTo>
                    <a:pt x="483" y="329"/>
                    <a:pt x="463" y="375"/>
                    <a:pt x="427" y="416"/>
                  </a:cubicBezTo>
                  <a:close/>
                </a:path>
              </a:pathLst>
            </a:custGeom>
            <a:solidFill>
              <a:srgbClr val="FFFFFF"/>
            </a:solidFill>
            <a:ln>
              <a:noFill/>
            </a:ln>
            <a:effectLst/>
          </p:spPr>
          <p:txBody>
            <a:bodyPr wrap="none" anchor="ctr"/>
            <a:lstStyle/>
            <a:p>
              <a:endParaRPr lang="en-US"/>
            </a:p>
          </p:txBody>
        </p:sp>
      </p:grpSp>
    </p:spTree>
    <p:extLst>
      <p:ext uri="{BB962C8B-B14F-4D97-AF65-F5344CB8AC3E}">
        <p14:creationId xmlns:p14="http://schemas.microsoft.com/office/powerpoint/2010/main" val="3678007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xEl>
                                              <p:pRg st="2" end="2"/>
                                            </p:txEl>
                                          </p:spTgt>
                                        </p:tgtEl>
                                        <p:attrNameLst>
                                          <p:attrName>style.visibility</p:attrName>
                                        </p:attrNameLst>
                                      </p:cBhvr>
                                      <p:to>
                                        <p:strVal val="visible"/>
                                      </p:to>
                                    </p:set>
                                  </p:childTnLst>
                                </p:cTn>
                              </p:par>
                            </p:childTnLst>
                          </p:cTn>
                        </p:par>
                        <p:par>
                          <p:cTn id="11" fill="hold">
                            <p:stCondLst>
                              <p:cond delay="0"/>
                            </p:stCondLst>
                            <p:childTnLst>
                              <p:par>
                                <p:cTn id="12" presetID="45"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6000"/>
                                        <p:tgtEl>
                                          <p:spTgt spid="3"/>
                                        </p:tgtEl>
                                      </p:cBhvr>
                                    </p:animEffect>
                                    <p:anim calcmode="lin" valueType="num">
                                      <p:cBhvr>
                                        <p:cTn id="15" dur="6000" fill="hold"/>
                                        <p:tgtEl>
                                          <p:spTgt spid="3"/>
                                        </p:tgtEl>
                                        <p:attrNameLst>
                                          <p:attrName>ppt_w</p:attrName>
                                        </p:attrNameLst>
                                      </p:cBhvr>
                                      <p:tavLst>
                                        <p:tav tm="0" fmla="#ppt_w*sin(2.5*pi*$)">
                                          <p:val>
                                            <p:fltVal val="0"/>
                                          </p:val>
                                        </p:tav>
                                        <p:tav tm="100000">
                                          <p:val>
                                            <p:fltVal val="1"/>
                                          </p:val>
                                        </p:tav>
                                      </p:tavLst>
                                    </p:anim>
                                    <p:anim calcmode="lin" valueType="num">
                                      <p:cBhvr>
                                        <p:cTn id="16" dur="6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TextBox 268"/>
          <p:cNvSpPr txBox="1"/>
          <p:nvPr/>
        </p:nvSpPr>
        <p:spPr>
          <a:xfrm>
            <a:off x="1332037" y="3742832"/>
            <a:ext cx="2798321" cy="442301"/>
          </a:xfrm>
          <a:prstGeom prst="rect">
            <a:avLst/>
          </a:prstGeom>
          <a:noFill/>
        </p:spPr>
        <p:txBody>
          <a:bodyPr wrap="square" rtlCol="0">
            <a:spAutoFit/>
          </a:bodyPr>
          <a:lstStyle/>
          <a:p>
            <a:r>
              <a:rPr lang="hu-HU" sz="1137" dirty="0" smtClean="0">
                <a:solidFill>
                  <a:schemeClr val="bg2"/>
                </a:solidFill>
                <a:ea typeface="Roboto Light" panose="02000000000000000000" pitchFamily="2" charset="0"/>
              </a:rPr>
              <a:t>Használjunk minden felületen eltérő jelszót/jelmondatot</a:t>
            </a:r>
            <a:endParaRPr lang="ru-RU" sz="1137" dirty="0">
              <a:solidFill>
                <a:schemeClr val="bg2"/>
              </a:solidFill>
              <a:ea typeface="Roboto Light" panose="02000000000000000000" pitchFamily="2" charset="0"/>
            </a:endParaRPr>
          </a:p>
        </p:txBody>
      </p:sp>
      <p:sp>
        <p:nvSpPr>
          <p:cNvPr id="157" name="Freeform 3"/>
          <p:cNvSpPr>
            <a:spLocks noChangeArrowheads="1"/>
          </p:cNvSpPr>
          <p:nvPr/>
        </p:nvSpPr>
        <p:spPr bwMode="auto">
          <a:xfrm>
            <a:off x="615950" y="1699924"/>
            <a:ext cx="499292" cy="499292"/>
          </a:xfrm>
          <a:custGeom>
            <a:avLst/>
            <a:gdLst>
              <a:gd name="T0" fmla="*/ 156 w 587"/>
              <a:gd name="T1" fmla="*/ 230 h 586"/>
              <a:gd name="T2" fmla="*/ 113 w 587"/>
              <a:gd name="T3" fmla="*/ 280 h 586"/>
              <a:gd name="T4" fmla="*/ 262 w 587"/>
              <a:gd name="T5" fmla="*/ 423 h 586"/>
              <a:gd name="T6" fmla="*/ 586 w 587"/>
              <a:gd name="T7" fmla="*/ 99 h 586"/>
              <a:gd name="T8" fmla="*/ 542 w 587"/>
              <a:gd name="T9" fmla="*/ 49 h 586"/>
              <a:gd name="T10" fmla="*/ 262 w 587"/>
              <a:gd name="T11" fmla="*/ 330 h 586"/>
              <a:gd name="T12" fmla="*/ 156 w 587"/>
              <a:gd name="T13" fmla="*/ 230 h 586"/>
              <a:gd name="T14" fmla="*/ 517 w 587"/>
              <a:gd name="T15" fmla="*/ 523 h 586"/>
              <a:gd name="T16" fmla="*/ 63 w 587"/>
              <a:gd name="T17" fmla="*/ 523 h 586"/>
              <a:gd name="T18" fmla="*/ 63 w 587"/>
              <a:gd name="T19" fmla="*/ 68 h 586"/>
              <a:gd name="T20" fmla="*/ 386 w 587"/>
              <a:gd name="T21" fmla="*/ 68 h 586"/>
              <a:gd name="T22" fmla="*/ 386 w 587"/>
              <a:gd name="T23" fmla="*/ 0 h 586"/>
              <a:gd name="T24" fmla="*/ 63 w 587"/>
              <a:gd name="T25" fmla="*/ 0 h 586"/>
              <a:gd name="T26" fmla="*/ 0 w 587"/>
              <a:gd name="T27" fmla="*/ 68 h 586"/>
              <a:gd name="T28" fmla="*/ 0 w 587"/>
              <a:gd name="T29" fmla="*/ 523 h 586"/>
              <a:gd name="T30" fmla="*/ 63 w 587"/>
              <a:gd name="T31" fmla="*/ 585 h 586"/>
              <a:gd name="T32" fmla="*/ 517 w 587"/>
              <a:gd name="T33" fmla="*/ 585 h 586"/>
              <a:gd name="T34" fmla="*/ 586 w 587"/>
              <a:gd name="T35" fmla="*/ 523 h 586"/>
              <a:gd name="T36" fmla="*/ 586 w 587"/>
              <a:gd name="T37" fmla="*/ 261 h 586"/>
              <a:gd name="T38" fmla="*/ 517 w 587"/>
              <a:gd name="T39" fmla="*/ 261 h 586"/>
              <a:gd name="T40" fmla="*/ 517 w 587"/>
              <a:gd name="T41" fmla="*/ 52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7" h="586">
                <a:moveTo>
                  <a:pt x="156" y="230"/>
                </a:moveTo>
                <a:lnTo>
                  <a:pt x="113" y="280"/>
                </a:lnTo>
                <a:lnTo>
                  <a:pt x="262" y="423"/>
                </a:lnTo>
                <a:lnTo>
                  <a:pt x="586" y="99"/>
                </a:lnTo>
                <a:lnTo>
                  <a:pt x="542" y="49"/>
                </a:lnTo>
                <a:lnTo>
                  <a:pt x="262" y="330"/>
                </a:lnTo>
                <a:lnTo>
                  <a:pt x="156" y="230"/>
                </a:lnTo>
                <a:close/>
                <a:moveTo>
                  <a:pt x="517" y="523"/>
                </a:moveTo>
                <a:lnTo>
                  <a:pt x="63" y="523"/>
                </a:lnTo>
                <a:lnTo>
                  <a:pt x="63" y="68"/>
                </a:lnTo>
                <a:lnTo>
                  <a:pt x="386" y="68"/>
                </a:lnTo>
                <a:lnTo>
                  <a:pt x="386" y="0"/>
                </a:lnTo>
                <a:lnTo>
                  <a:pt x="63" y="0"/>
                </a:lnTo>
                <a:cubicBezTo>
                  <a:pt x="25" y="0"/>
                  <a:pt x="0" y="31"/>
                  <a:pt x="0" y="68"/>
                </a:cubicBezTo>
                <a:lnTo>
                  <a:pt x="0" y="523"/>
                </a:lnTo>
                <a:cubicBezTo>
                  <a:pt x="0" y="554"/>
                  <a:pt x="25" y="585"/>
                  <a:pt x="63" y="585"/>
                </a:cubicBezTo>
                <a:lnTo>
                  <a:pt x="517" y="585"/>
                </a:lnTo>
                <a:cubicBezTo>
                  <a:pt x="555" y="585"/>
                  <a:pt x="586" y="554"/>
                  <a:pt x="586" y="523"/>
                </a:cubicBezTo>
                <a:lnTo>
                  <a:pt x="586" y="261"/>
                </a:lnTo>
                <a:lnTo>
                  <a:pt x="517" y="261"/>
                </a:lnTo>
                <a:lnTo>
                  <a:pt x="517" y="523"/>
                </a:lnTo>
                <a:close/>
              </a:path>
            </a:pathLst>
          </a:custGeom>
          <a:solidFill>
            <a:schemeClr val="accent1"/>
          </a:solidFill>
          <a:ln>
            <a:noFill/>
          </a:ln>
          <a:effectLst/>
        </p:spPr>
        <p:txBody>
          <a:bodyPr wrap="none" anchor="ctr"/>
          <a:lstStyle/>
          <a:p>
            <a:endParaRPr lang="en-US" sz="1141"/>
          </a:p>
        </p:txBody>
      </p:sp>
      <p:sp>
        <p:nvSpPr>
          <p:cNvPr id="259" name="Freeform 3"/>
          <p:cNvSpPr>
            <a:spLocks noChangeArrowheads="1"/>
          </p:cNvSpPr>
          <p:nvPr/>
        </p:nvSpPr>
        <p:spPr bwMode="auto">
          <a:xfrm>
            <a:off x="615950" y="3072599"/>
            <a:ext cx="499292" cy="499292"/>
          </a:xfrm>
          <a:custGeom>
            <a:avLst/>
            <a:gdLst>
              <a:gd name="T0" fmla="*/ 156 w 587"/>
              <a:gd name="T1" fmla="*/ 230 h 586"/>
              <a:gd name="T2" fmla="*/ 113 w 587"/>
              <a:gd name="T3" fmla="*/ 280 h 586"/>
              <a:gd name="T4" fmla="*/ 262 w 587"/>
              <a:gd name="T5" fmla="*/ 423 h 586"/>
              <a:gd name="T6" fmla="*/ 586 w 587"/>
              <a:gd name="T7" fmla="*/ 99 h 586"/>
              <a:gd name="T8" fmla="*/ 542 w 587"/>
              <a:gd name="T9" fmla="*/ 49 h 586"/>
              <a:gd name="T10" fmla="*/ 262 w 587"/>
              <a:gd name="T11" fmla="*/ 330 h 586"/>
              <a:gd name="T12" fmla="*/ 156 w 587"/>
              <a:gd name="T13" fmla="*/ 230 h 586"/>
              <a:gd name="T14" fmla="*/ 517 w 587"/>
              <a:gd name="T15" fmla="*/ 523 h 586"/>
              <a:gd name="T16" fmla="*/ 63 w 587"/>
              <a:gd name="T17" fmla="*/ 523 h 586"/>
              <a:gd name="T18" fmla="*/ 63 w 587"/>
              <a:gd name="T19" fmla="*/ 68 h 586"/>
              <a:gd name="T20" fmla="*/ 386 w 587"/>
              <a:gd name="T21" fmla="*/ 68 h 586"/>
              <a:gd name="T22" fmla="*/ 386 w 587"/>
              <a:gd name="T23" fmla="*/ 0 h 586"/>
              <a:gd name="T24" fmla="*/ 63 w 587"/>
              <a:gd name="T25" fmla="*/ 0 h 586"/>
              <a:gd name="T26" fmla="*/ 0 w 587"/>
              <a:gd name="T27" fmla="*/ 68 h 586"/>
              <a:gd name="T28" fmla="*/ 0 w 587"/>
              <a:gd name="T29" fmla="*/ 523 h 586"/>
              <a:gd name="T30" fmla="*/ 63 w 587"/>
              <a:gd name="T31" fmla="*/ 585 h 586"/>
              <a:gd name="T32" fmla="*/ 517 w 587"/>
              <a:gd name="T33" fmla="*/ 585 h 586"/>
              <a:gd name="T34" fmla="*/ 586 w 587"/>
              <a:gd name="T35" fmla="*/ 523 h 586"/>
              <a:gd name="T36" fmla="*/ 586 w 587"/>
              <a:gd name="T37" fmla="*/ 261 h 586"/>
              <a:gd name="T38" fmla="*/ 517 w 587"/>
              <a:gd name="T39" fmla="*/ 261 h 586"/>
              <a:gd name="T40" fmla="*/ 517 w 587"/>
              <a:gd name="T41" fmla="*/ 52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7" h="586">
                <a:moveTo>
                  <a:pt x="156" y="230"/>
                </a:moveTo>
                <a:lnTo>
                  <a:pt x="113" y="280"/>
                </a:lnTo>
                <a:lnTo>
                  <a:pt x="262" y="423"/>
                </a:lnTo>
                <a:lnTo>
                  <a:pt x="586" y="99"/>
                </a:lnTo>
                <a:lnTo>
                  <a:pt x="542" y="49"/>
                </a:lnTo>
                <a:lnTo>
                  <a:pt x="262" y="330"/>
                </a:lnTo>
                <a:lnTo>
                  <a:pt x="156" y="230"/>
                </a:lnTo>
                <a:close/>
                <a:moveTo>
                  <a:pt x="517" y="523"/>
                </a:moveTo>
                <a:lnTo>
                  <a:pt x="63" y="523"/>
                </a:lnTo>
                <a:lnTo>
                  <a:pt x="63" y="68"/>
                </a:lnTo>
                <a:lnTo>
                  <a:pt x="386" y="68"/>
                </a:lnTo>
                <a:lnTo>
                  <a:pt x="386" y="0"/>
                </a:lnTo>
                <a:lnTo>
                  <a:pt x="63" y="0"/>
                </a:lnTo>
                <a:cubicBezTo>
                  <a:pt x="25" y="0"/>
                  <a:pt x="0" y="31"/>
                  <a:pt x="0" y="68"/>
                </a:cubicBezTo>
                <a:lnTo>
                  <a:pt x="0" y="523"/>
                </a:lnTo>
                <a:cubicBezTo>
                  <a:pt x="0" y="554"/>
                  <a:pt x="25" y="585"/>
                  <a:pt x="63" y="585"/>
                </a:cubicBezTo>
                <a:lnTo>
                  <a:pt x="517" y="585"/>
                </a:lnTo>
                <a:cubicBezTo>
                  <a:pt x="555" y="585"/>
                  <a:pt x="586" y="554"/>
                  <a:pt x="586" y="523"/>
                </a:cubicBezTo>
                <a:lnTo>
                  <a:pt x="586" y="261"/>
                </a:lnTo>
                <a:lnTo>
                  <a:pt x="517" y="261"/>
                </a:lnTo>
                <a:lnTo>
                  <a:pt x="517" y="523"/>
                </a:lnTo>
                <a:close/>
              </a:path>
            </a:pathLst>
          </a:custGeom>
          <a:solidFill>
            <a:schemeClr val="accent3"/>
          </a:solidFill>
          <a:ln>
            <a:solidFill>
              <a:schemeClr val="accent3"/>
            </a:solidFill>
          </a:ln>
        </p:spPr>
        <p:style>
          <a:lnRef idx="1">
            <a:schemeClr val="accent4"/>
          </a:lnRef>
          <a:fillRef idx="3">
            <a:schemeClr val="accent4"/>
          </a:fillRef>
          <a:effectRef idx="2">
            <a:schemeClr val="accent4"/>
          </a:effectRef>
          <a:fontRef idx="minor">
            <a:schemeClr val="lt1"/>
          </a:fontRef>
        </p:style>
        <p:txBody>
          <a:bodyPr wrap="none" anchor="ctr"/>
          <a:lstStyle/>
          <a:p>
            <a:endParaRPr lang="en-US" sz="1141"/>
          </a:p>
        </p:txBody>
      </p:sp>
      <p:sp>
        <p:nvSpPr>
          <p:cNvPr id="263" name="Freeform 3"/>
          <p:cNvSpPr>
            <a:spLocks noChangeArrowheads="1"/>
          </p:cNvSpPr>
          <p:nvPr/>
        </p:nvSpPr>
        <p:spPr bwMode="auto">
          <a:xfrm>
            <a:off x="615950" y="2402004"/>
            <a:ext cx="499292" cy="499292"/>
          </a:xfrm>
          <a:custGeom>
            <a:avLst/>
            <a:gdLst>
              <a:gd name="T0" fmla="*/ 156 w 587"/>
              <a:gd name="T1" fmla="*/ 230 h 586"/>
              <a:gd name="T2" fmla="*/ 113 w 587"/>
              <a:gd name="T3" fmla="*/ 280 h 586"/>
              <a:gd name="T4" fmla="*/ 262 w 587"/>
              <a:gd name="T5" fmla="*/ 423 h 586"/>
              <a:gd name="T6" fmla="*/ 586 w 587"/>
              <a:gd name="T7" fmla="*/ 99 h 586"/>
              <a:gd name="T8" fmla="*/ 542 w 587"/>
              <a:gd name="T9" fmla="*/ 49 h 586"/>
              <a:gd name="T10" fmla="*/ 262 w 587"/>
              <a:gd name="T11" fmla="*/ 330 h 586"/>
              <a:gd name="T12" fmla="*/ 156 w 587"/>
              <a:gd name="T13" fmla="*/ 230 h 586"/>
              <a:gd name="T14" fmla="*/ 517 w 587"/>
              <a:gd name="T15" fmla="*/ 523 h 586"/>
              <a:gd name="T16" fmla="*/ 63 w 587"/>
              <a:gd name="T17" fmla="*/ 523 h 586"/>
              <a:gd name="T18" fmla="*/ 63 w 587"/>
              <a:gd name="T19" fmla="*/ 68 h 586"/>
              <a:gd name="T20" fmla="*/ 386 w 587"/>
              <a:gd name="T21" fmla="*/ 68 h 586"/>
              <a:gd name="T22" fmla="*/ 386 w 587"/>
              <a:gd name="T23" fmla="*/ 0 h 586"/>
              <a:gd name="T24" fmla="*/ 63 w 587"/>
              <a:gd name="T25" fmla="*/ 0 h 586"/>
              <a:gd name="T26" fmla="*/ 0 w 587"/>
              <a:gd name="T27" fmla="*/ 68 h 586"/>
              <a:gd name="T28" fmla="*/ 0 w 587"/>
              <a:gd name="T29" fmla="*/ 523 h 586"/>
              <a:gd name="T30" fmla="*/ 63 w 587"/>
              <a:gd name="T31" fmla="*/ 585 h 586"/>
              <a:gd name="T32" fmla="*/ 517 w 587"/>
              <a:gd name="T33" fmla="*/ 585 h 586"/>
              <a:gd name="T34" fmla="*/ 586 w 587"/>
              <a:gd name="T35" fmla="*/ 523 h 586"/>
              <a:gd name="T36" fmla="*/ 586 w 587"/>
              <a:gd name="T37" fmla="*/ 261 h 586"/>
              <a:gd name="T38" fmla="*/ 517 w 587"/>
              <a:gd name="T39" fmla="*/ 261 h 586"/>
              <a:gd name="T40" fmla="*/ 517 w 587"/>
              <a:gd name="T41" fmla="*/ 52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7" h="586">
                <a:moveTo>
                  <a:pt x="156" y="230"/>
                </a:moveTo>
                <a:lnTo>
                  <a:pt x="113" y="280"/>
                </a:lnTo>
                <a:lnTo>
                  <a:pt x="262" y="423"/>
                </a:lnTo>
                <a:lnTo>
                  <a:pt x="586" y="99"/>
                </a:lnTo>
                <a:lnTo>
                  <a:pt x="542" y="49"/>
                </a:lnTo>
                <a:lnTo>
                  <a:pt x="262" y="330"/>
                </a:lnTo>
                <a:lnTo>
                  <a:pt x="156" y="230"/>
                </a:lnTo>
                <a:close/>
                <a:moveTo>
                  <a:pt x="517" y="523"/>
                </a:moveTo>
                <a:lnTo>
                  <a:pt x="63" y="523"/>
                </a:lnTo>
                <a:lnTo>
                  <a:pt x="63" y="68"/>
                </a:lnTo>
                <a:lnTo>
                  <a:pt x="386" y="68"/>
                </a:lnTo>
                <a:lnTo>
                  <a:pt x="386" y="0"/>
                </a:lnTo>
                <a:lnTo>
                  <a:pt x="63" y="0"/>
                </a:lnTo>
                <a:cubicBezTo>
                  <a:pt x="25" y="0"/>
                  <a:pt x="0" y="31"/>
                  <a:pt x="0" y="68"/>
                </a:cubicBezTo>
                <a:lnTo>
                  <a:pt x="0" y="523"/>
                </a:lnTo>
                <a:cubicBezTo>
                  <a:pt x="0" y="554"/>
                  <a:pt x="25" y="585"/>
                  <a:pt x="63" y="585"/>
                </a:cubicBezTo>
                <a:lnTo>
                  <a:pt x="517" y="585"/>
                </a:lnTo>
                <a:cubicBezTo>
                  <a:pt x="555" y="585"/>
                  <a:pt x="586" y="554"/>
                  <a:pt x="586" y="523"/>
                </a:cubicBezTo>
                <a:lnTo>
                  <a:pt x="586" y="261"/>
                </a:lnTo>
                <a:lnTo>
                  <a:pt x="517" y="261"/>
                </a:lnTo>
                <a:lnTo>
                  <a:pt x="517" y="523"/>
                </a:lnTo>
                <a:close/>
              </a:path>
            </a:pathLst>
          </a:custGeom>
          <a:solidFill>
            <a:schemeClr val="accent1">
              <a:lumMod val="40000"/>
              <a:lumOff val="60000"/>
            </a:schemeClr>
          </a:solidFill>
          <a:ln>
            <a:noFill/>
          </a:ln>
          <a:effectLst/>
        </p:spPr>
        <p:txBody>
          <a:bodyPr wrap="none" anchor="ctr"/>
          <a:lstStyle/>
          <a:p>
            <a:endParaRPr lang="en-US" sz="1141"/>
          </a:p>
        </p:txBody>
      </p:sp>
      <p:sp>
        <p:nvSpPr>
          <p:cNvPr id="3" name="Заголовок 2"/>
          <p:cNvSpPr>
            <a:spLocks noGrp="1"/>
          </p:cNvSpPr>
          <p:nvPr>
            <p:ph type="title"/>
          </p:nvPr>
        </p:nvSpPr>
        <p:spPr/>
        <p:txBody>
          <a:bodyPr>
            <a:normAutofit/>
          </a:bodyPr>
          <a:lstStyle/>
          <a:p>
            <a:r>
              <a:rPr lang="hu-HU" dirty="0" smtClean="0"/>
              <a:t>Ellenőrzések </a:t>
            </a:r>
            <a:endParaRPr lang="ru-RU" dirty="0">
              <a:latin typeface="+mj-lt"/>
            </a:endParaRPr>
          </a:p>
        </p:txBody>
      </p:sp>
      <p:sp>
        <p:nvSpPr>
          <p:cNvPr id="82" name="TextBox 268"/>
          <p:cNvSpPr txBox="1"/>
          <p:nvPr/>
        </p:nvSpPr>
        <p:spPr>
          <a:xfrm>
            <a:off x="1332037" y="1699924"/>
            <a:ext cx="4829865" cy="617285"/>
          </a:xfrm>
          <a:prstGeom prst="rect">
            <a:avLst/>
          </a:prstGeom>
          <a:noFill/>
        </p:spPr>
        <p:txBody>
          <a:bodyPr wrap="square" rtlCol="0">
            <a:spAutoFit/>
          </a:bodyPr>
          <a:lstStyle/>
          <a:p>
            <a:r>
              <a:rPr lang="hu-HU" sz="1137" dirty="0" smtClean="0">
                <a:solidFill>
                  <a:schemeClr val="bg2"/>
                </a:solidFill>
                <a:ea typeface="Roboto Light" panose="02000000000000000000" pitchFamily="2" charset="0"/>
              </a:rPr>
              <a:t>Tartsuk titokban jelszavunkat, jelmondatunkat, ne írjuk fel cetlire, ne mentsük el egy file-ba vagy telefonunkba, használatakor takarjuk el kezünket</a:t>
            </a:r>
            <a:endParaRPr lang="ru-RU" sz="1137" dirty="0">
              <a:solidFill>
                <a:schemeClr val="bg2"/>
              </a:solidFill>
              <a:ea typeface="Roboto Light" panose="02000000000000000000" pitchFamily="2" charset="0"/>
            </a:endParaRPr>
          </a:p>
        </p:txBody>
      </p:sp>
      <p:sp>
        <p:nvSpPr>
          <p:cNvPr id="89" name="TextBox 268"/>
          <p:cNvSpPr txBox="1"/>
          <p:nvPr/>
        </p:nvSpPr>
        <p:spPr>
          <a:xfrm>
            <a:off x="1335419" y="3078367"/>
            <a:ext cx="4322731" cy="617285"/>
          </a:xfrm>
          <a:prstGeom prst="rect">
            <a:avLst/>
          </a:prstGeom>
          <a:noFill/>
        </p:spPr>
        <p:txBody>
          <a:bodyPr wrap="square" rtlCol="0">
            <a:spAutoFit/>
          </a:bodyPr>
          <a:lstStyle/>
          <a:p>
            <a:r>
              <a:rPr lang="hu-HU" sz="1137" dirty="0" smtClean="0">
                <a:solidFill>
                  <a:schemeClr val="bg2"/>
                </a:solidFill>
                <a:ea typeface="Roboto Light" panose="02000000000000000000" pitchFamily="2" charset="0"/>
              </a:rPr>
              <a:t>Ne használjunk olyan szavakat, adatokat, amik hozzánk köthetőek, elérhetőek közösségi vagy egyéb felületeken, használjunk akár véletlenszerű szavakat</a:t>
            </a:r>
            <a:endParaRPr lang="ru-RU" sz="1137" dirty="0">
              <a:solidFill>
                <a:schemeClr val="bg2"/>
              </a:solidFill>
              <a:ea typeface="Roboto Light" panose="02000000000000000000" pitchFamily="2" charset="0"/>
            </a:endParaRPr>
          </a:p>
        </p:txBody>
      </p:sp>
      <p:sp>
        <p:nvSpPr>
          <p:cNvPr id="93" name="TextBox 268"/>
          <p:cNvSpPr txBox="1"/>
          <p:nvPr/>
        </p:nvSpPr>
        <p:spPr>
          <a:xfrm>
            <a:off x="1332038" y="4413791"/>
            <a:ext cx="2944862" cy="442301"/>
          </a:xfrm>
          <a:prstGeom prst="rect">
            <a:avLst/>
          </a:prstGeom>
          <a:noFill/>
        </p:spPr>
        <p:txBody>
          <a:bodyPr wrap="square" rtlCol="0">
            <a:spAutoFit/>
          </a:bodyPr>
          <a:lstStyle/>
          <a:p>
            <a:r>
              <a:rPr lang="hu-HU" sz="1137" dirty="0" smtClean="0">
                <a:solidFill>
                  <a:schemeClr val="bg2"/>
                </a:solidFill>
                <a:ea typeface="Roboto Light" panose="02000000000000000000" pitchFamily="2" charset="0"/>
              </a:rPr>
              <a:t>Ha felmerül a gyanú, hogy jelszavunk kitudódott, cseréljük le azonnal!</a:t>
            </a:r>
            <a:endParaRPr lang="ru-RU" sz="1137" dirty="0">
              <a:solidFill>
                <a:schemeClr val="bg2"/>
              </a:solidFill>
              <a:ea typeface="Roboto Light" panose="02000000000000000000" pitchFamily="2" charset="0"/>
            </a:endParaRPr>
          </a:p>
        </p:txBody>
      </p:sp>
      <p:sp>
        <p:nvSpPr>
          <p:cNvPr id="96" name="Freeform 3"/>
          <p:cNvSpPr>
            <a:spLocks noChangeArrowheads="1"/>
          </p:cNvSpPr>
          <p:nvPr/>
        </p:nvSpPr>
        <p:spPr bwMode="auto">
          <a:xfrm>
            <a:off x="615950" y="5084387"/>
            <a:ext cx="499292" cy="499292"/>
          </a:xfrm>
          <a:custGeom>
            <a:avLst/>
            <a:gdLst>
              <a:gd name="T0" fmla="*/ 156 w 587"/>
              <a:gd name="T1" fmla="*/ 230 h 586"/>
              <a:gd name="T2" fmla="*/ 113 w 587"/>
              <a:gd name="T3" fmla="*/ 280 h 586"/>
              <a:gd name="T4" fmla="*/ 262 w 587"/>
              <a:gd name="T5" fmla="*/ 423 h 586"/>
              <a:gd name="T6" fmla="*/ 586 w 587"/>
              <a:gd name="T7" fmla="*/ 99 h 586"/>
              <a:gd name="T8" fmla="*/ 542 w 587"/>
              <a:gd name="T9" fmla="*/ 49 h 586"/>
              <a:gd name="T10" fmla="*/ 262 w 587"/>
              <a:gd name="T11" fmla="*/ 330 h 586"/>
              <a:gd name="T12" fmla="*/ 156 w 587"/>
              <a:gd name="T13" fmla="*/ 230 h 586"/>
              <a:gd name="T14" fmla="*/ 517 w 587"/>
              <a:gd name="T15" fmla="*/ 523 h 586"/>
              <a:gd name="T16" fmla="*/ 63 w 587"/>
              <a:gd name="T17" fmla="*/ 523 h 586"/>
              <a:gd name="T18" fmla="*/ 63 w 587"/>
              <a:gd name="T19" fmla="*/ 68 h 586"/>
              <a:gd name="T20" fmla="*/ 386 w 587"/>
              <a:gd name="T21" fmla="*/ 68 h 586"/>
              <a:gd name="T22" fmla="*/ 386 w 587"/>
              <a:gd name="T23" fmla="*/ 0 h 586"/>
              <a:gd name="T24" fmla="*/ 63 w 587"/>
              <a:gd name="T25" fmla="*/ 0 h 586"/>
              <a:gd name="T26" fmla="*/ 0 w 587"/>
              <a:gd name="T27" fmla="*/ 68 h 586"/>
              <a:gd name="T28" fmla="*/ 0 w 587"/>
              <a:gd name="T29" fmla="*/ 523 h 586"/>
              <a:gd name="T30" fmla="*/ 63 w 587"/>
              <a:gd name="T31" fmla="*/ 585 h 586"/>
              <a:gd name="T32" fmla="*/ 517 w 587"/>
              <a:gd name="T33" fmla="*/ 585 h 586"/>
              <a:gd name="T34" fmla="*/ 586 w 587"/>
              <a:gd name="T35" fmla="*/ 523 h 586"/>
              <a:gd name="T36" fmla="*/ 586 w 587"/>
              <a:gd name="T37" fmla="*/ 261 h 586"/>
              <a:gd name="T38" fmla="*/ 517 w 587"/>
              <a:gd name="T39" fmla="*/ 261 h 586"/>
              <a:gd name="T40" fmla="*/ 517 w 587"/>
              <a:gd name="T41" fmla="*/ 52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7" h="586">
                <a:moveTo>
                  <a:pt x="156" y="230"/>
                </a:moveTo>
                <a:lnTo>
                  <a:pt x="113" y="280"/>
                </a:lnTo>
                <a:lnTo>
                  <a:pt x="262" y="423"/>
                </a:lnTo>
                <a:lnTo>
                  <a:pt x="586" y="99"/>
                </a:lnTo>
                <a:lnTo>
                  <a:pt x="542" y="49"/>
                </a:lnTo>
                <a:lnTo>
                  <a:pt x="262" y="330"/>
                </a:lnTo>
                <a:lnTo>
                  <a:pt x="156" y="230"/>
                </a:lnTo>
                <a:close/>
                <a:moveTo>
                  <a:pt x="517" y="523"/>
                </a:moveTo>
                <a:lnTo>
                  <a:pt x="63" y="523"/>
                </a:lnTo>
                <a:lnTo>
                  <a:pt x="63" y="68"/>
                </a:lnTo>
                <a:lnTo>
                  <a:pt x="386" y="68"/>
                </a:lnTo>
                <a:lnTo>
                  <a:pt x="386" y="0"/>
                </a:lnTo>
                <a:lnTo>
                  <a:pt x="63" y="0"/>
                </a:lnTo>
                <a:cubicBezTo>
                  <a:pt x="25" y="0"/>
                  <a:pt x="0" y="31"/>
                  <a:pt x="0" y="68"/>
                </a:cubicBezTo>
                <a:lnTo>
                  <a:pt x="0" y="523"/>
                </a:lnTo>
                <a:cubicBezTo>
                  <a:pt x="0" y="554"/>
                  <a:pt x="25" y="585"/>
                  <a:pt x="63" y="585"/>
                </a:cubicBezTo>
                <a:lnTo>
                  <a:pt x="517" y="585"/>
                </a:lnTo>
                <a:cubicBezTo>
                  <a:pt x="555" y="585"/>
                  <a:pt x="586" y="554"/>
                  <a:pt x="586" y="523"/>
                </a:cubicBezTo>
                <a:lnTo>
                  <a:pt x="586" y="261"/>
                </a:lnTo>
                <a:lnTo>
                  <a:pt x="517" y="261"/>
                </a:lnTo>
                <a:lnTo>
                  <a:pt x="517" y="523"/>
                </a:lnTo>
                <a:close/>
              </a:path>
            </a:pathLst>
          </a:custGeom>
          <a:solidFill>
            <a:schemeClr val="accent4">
              <a:lumMod val="40000"/>
              <a:lumOff val="60000"/>
            </a:schemeClr>
          </a:solidFill>
          <a:ln>
            <a:noFill/>
          </a:ln>
          <a:effectLst/>
        </p:spPr>
        <p:txBody>
          <a:bodyPr wrap="none" anchor="ctr"/>
          <a:lstStyle/>
          <a:p>
            <a:endParaRPr lang="en-US" sz="1141"/>
          </a:p>
        </p:txBody>
      </p:sp>
      <p:sp>
        <p:nvSpPr>
          <p:cNvPr id="19" name="Freeform 3"/>
          <p:cNvSpPr>
            <a:spLocks noChangeArrowheads="1"/>
          </p:cNvSpPr>
          <p:nvPr/>
        </p:nvSpPr>
        <p:spPr bwMode="auto">
          <a:xfrm>
            <a:off x="615950" y="4413791"/>
            <a:ext cx="499292" cy="499292"/>
          </a:xfrm>
          <a:custGeom>
            <a:avLst/>
            <a:gdLst>
              <a:gd name="T0" fmla="*/ 156 w 587"/>
              <a:gd name="T1" fmla="*/ 230 h 586"/>
              <a:gd name="T2" fmla="*/ 113 w 587"/>
              <a:gd name="T3" fmla="*/ 280 h 586"/>
              <a:gd name="T4" fmla="*/ 262 w 587"/>
              <a:gd name="T5" fmla="*/ 423 h 586"/>
              <a:gd name="T6" fmla="*/ 586 w 587"/>
              <a:gd name="T7" fmla="*/ 99 h 586"/>
              <a:gd name="T8" fmla="*/ 542 w 587"/>
              <a:gd name="T9" fmla="*/ 49 h 586"/>
              <a:gd name="T10" fmla="*/ 262 w 587"/>
              <a:gd name="T11" fmla="*/ 330 h 586"/>
              <a:gd name="T12" fmla="*/ 156 w 587"/>
              <a:gd name="T13" fmla="*/ 230 h 586"/>
              <a:gd name="T14" fmla="*/ 517 w 587"/>
              <a:gd name="T15" fmla="*/ 523 h 586"/>
              <a:gd name="T16" fmla="*/ 63 w 587"/>
              <a:gd name="T17" fmla="*/ 523 h 586"/>
              <a:gd name="T18" fmla="*/ 63 w 587"/>
              <a:gd name="T19" fmla="*/ 68 h 586"/>
              <a:gd name="T20" fmla="*/ 386 w 587"/>
              <a:gd name="T21" fmla="*/ 68 h 586"/>
              <a:gd name="T22" fmla="*/ 386 w 587"/>
              <a:gd name="T23" fmla="*/ 0 h 586"/>
              <a:gd name="T24" fmla="*/ 63 w 587"/>
              <a:gd name="T25" fmla="*/ 0 h 586"/>
              <a:gd name="T26" fmla="*/ 0 w 587"/>
              <a:gd name="T27" fmla="*/ 68 h 586"/>
              <a:gd name="T28" fmla="*/ 0 w 587"/>
              <a:gd name="T29" fmla="*/ 523 h 586"/>
              <a:gd name="T30" fmla="*/ 63 w 587"/>
              <a:gd name="T31" fmla="*/ 585 h 586"/>
              <a:gd name="T32" fmla="*/ 517 w 587"/>
              <a:gd name="T33" fmla="*/ 585 h 586"/>
              <a:gd name="T34" fmla="*/ 586 w 587"/>
              <a:gd name="T35" fmla="*/ 523 h 586"/>
              <a:gd name="T36" fmla="*/ 586 w 587"/>
              <a:gd name="T37" fmla="*/ 261 h 586"/>
              <a:gd name="T38" fmla="*/ 517 w 587"/>
              <a:gd name="T39" fmla="*/ 261 h 586"/>
              <a:gd name="T40" fmla="*/ 517 w 587"/>
              <a:gd name="T41" fmla="*/ 52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7" h="586">
                <a:moveTo>
                  <a:pt x="156" y="230"/>
                </a:moveTo>
                <a:lnTo>
                  <a:pt x="113" y="280"/>
                </a:lnTo>
                <a:lnTo>
                  <a:pt x="262" y="423"/>
                </a:lnTo>
                <a:lnTo>
                  <a:pt x="586" y="99"/>
                </a:lnTo>
                <a:lnTo>
                  <a:pt x="542" y="49"/>
                </a:lnTo>
                <a:lnTo>
                  <a:pt x="262" y="330"/>
                </a:lnTo>
                <a:lnTo>
                  <a:pt x="156" y="230"/>
                </a:lnTo>
                <a:close/>
                <a:moveTo>
                  <a:pt x="517" y="523"/>
                </a:moveTo>
                <a:lnTo>
                  <a:pt x="63" y="523"/>
                </a:lnTo>
                <a:lnTo>
                  <a:pt x="63" y="68"/>
                </a:lnTo>
                <a:lnTo>
                  <a:pt x="386" y="68"/>
                </a:lnTo>
                <a:lnTo>
                  <a:pt x="386" y="0"/>
                </a:lnTo>
                <a:lnTo>
                  <a:pt x="63" y="0"/>
                </a:lnTo>
                <a:cubicBezTo>
                  <a:pt x="25" y="0"/>
                  <a:pt x="0" y="31"/>
                  <a:pt x="0" y="68"/>
                </a:cubicBezTo>
                <a:lnTo>
                  <a:pt x="0" y="523"/>
                </a:lnTo>
                <a:cubicBezTo>
                  <a:pt x="0" y="554"/>
                  <a:pt x="25" y="585"/>
                  <a:pt x="63" y="585"/>
                </a:cubicBezTo>
                <a:lnTo>
                  <a:pt x="517" y="585"/>
                </a:lnTo>
                <a:cubicBezTo>
                  <a:pt x="555" y="585"/>
                  <a:pt x="586" y="554"/>
                  <a:pt x="586" y="523"/>
                </a:cubicBezTo>
                <a:lnTo>
                  <a:pt x="586" y="261"/>
                </a:lnTo>
                <a:lnTo>
                  <a:pt x="517" y="261"/>
                </a:lnTo>
                <a:lnTo>
                  <a:pt x="517" y="523"/>
                </a:lnTo>
                <a:close/>
              </a:path>
            </a:pathLst>
          </a:custGeom>
          <a:ln/>
        </p:spPr>
        <p:style>
          <a:lnRef idx="1">
            <a:schemeClr val="accent4"/>
          </a:lnRef>
          <a:fillRef idx="3">
            <a:schemeClr val="accent4"/>
          </a:fillRef>
          <a:effectRef idx="2">
            <a:schemeClr val="accent4"/>
          </a:effectRef>
          <a:fontRef idx="minor">
            <a:schemeClr val="lt1"/>
          </a:fontRef>
        </p:style>
        <p:txBody>
          <a:bodyPr wrap="none" anchor="ctr"/>
          <a:lstStyle/>
          <a:p>
            <a:endParaRPr lang="en-US" sz="1141"/>
          </a:p>
        </p:txBody>
      </p:sp>
      <p:sp>
        <p:nvSpPr>
          <p:cNvPr id="21" name="Freeform 3"/>
          <p:cNvSpPr>
            <a:spLocks noChangeArrowheads="1"/>
          </p:cNvSpPr>
          <p:nvPr/>
        </p:nvSpPr>
        <p:spPr bwMode="auto">
          <a:xfrm>
            <a:off x="615950" y="3743195"/>
            <a:ext cx="499292" cy="499292"/>
          </a:xfrm>
          <a:custGeom>
            <a:avLst/>
            <a:gdLst>
              <a:gd name="T0" fmla="*/ 156 w 587"/>
              <a:gd name="T1" fmla="*/ 230 h 586"/>
              <a:gd name="T2" fmla="*/ 113 w 587"/>
              <a:gd name="T3" fmla="*/ 280 h 586"/>
              <a:gd name="T4" fmla="*/ 262 w 587"/>
              <a:gd name="T5" fmla="*/ 423 h 586"/>
              <a:gd name="T6" fmla="*/ 586 w 587"/>
              <a:gd name="T7" fmla="*/ 99 h 586"/>
              <a:gd name="T8" fmla="*/ 542 w 587"/>
              <a:gd name="T9" fmla="*/ 49 h 586"/>
              <a:gd name="T10" fmla="*/ 262 w 587"/>
              <a:gd name="T11" fmla="*/ 330 h 586"/>
              <a:gd name="T12" fmla="*/ 156 w 587"/>
              <a:gd name="T13" fmla="*/ 230 h 586"/>
              <a:gd name="T14" fmla="*/ 517 w 587"/>
              <a:gd name="T15" fmla="*/ 523 h 586"/>
              <a:gd name="T16" fmla="*/ 63 w 587"/>
              <a:gd name="T17" fmla="*/ 523 h 586"/>
              <a:gd name="T18" fmla="*/ 63 w 587"/>
              <a:gd name="T19" fmla="*/ 68 h 586"/>
              <a:gd name="T20" fmla="*/ 386 w 587"/>
              <a:gd name="T21" fmla="*/ 68 h 586"/>
              <a:gd name="T22" fmla="*/ 386 w 587"/>
              <a:gd name="T23" fmla="*/ 0 h 586"/>
              <a:gd name="T24" fmla="*/ 63 w 587"/>
              <a:gd name="T25" fmla="*/ 0 h 586"/>
              <a:gd name="T26" fmla="*/ 0 w 587"/>
              <a:gd name="T27" fmla="*/ 68 h 586"/>
              <a:gd name="T28" fmla="*/ 0 w 587"/>
              <a:gd name="T29" fmla="*/ 523 h 586"/>
              <a:gd name="T30" fmla="*/ 63 w 587"/>
              <a:gd name="T31" fmla="*/ 585 h 586"/>
              <a:gd name="T32" fmla="*/ 517 w 587"/>
              <a:gd name="T33" fmla="*/ 585 h 586"/>
              <a:gd name="T34" fmla="*/ 586 w 587"/>
              <a:gd name="T35" fmla="*/ 523 h 586"/>
              <a:gd name="T36" fmla="*/ 586 w 587"/>
              <a:gd name="T37" fmla="*/ 261 h 586"/>
              <a:gd name="T38" fmla="*/ 517 w 587"/>
              <a:gd name="T39" fmla="*/ 261 h 586"/>
              <a:gd name="T40" fmla="*/ 517 w 587"/>
              <a:gd name="T41" fmla="*/ 52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7" h="586">
                <a:moveTo>
                  <a:pt x="156" y="230"/>
                </a:moveTo>
                <a:lnTo>
                  <a:pt x="113" y="280"/>
                </a:lnTo>
                <a:lnTo>
                  <a:pt x="262" y="423"/>
                </a:lnTo>
                <a:lnTo>
                  <a:pt x="586" y="99"/>
                </a:lnTo>
                <a:lnTo>
                  <a:pt x="542" y="49"/>
                </a:lnTo>
                <a:lnTo>
                  <a:pt x="262" y="330"/>
                </a:lnTo>
                <a:lnTo>
                  <a:pt x="156" y="230"/>
                </a:lnTo>
                <a:close/>
                <a:moveTo>
                  <a:pt x="517" y="523"/>
                </a:moveTo>
                <a:lnTo>
                  <a:pt x="63" y="523"/>
                </a:lnTo>
                <a:lnTo>
                  <a:pt x="63" y="68"/>
                </a:lnTo>
                <a:lnTo>
                  <a:pt x="386" y="68"/>
                </a:lnTo>
                <a:lnTo>
                  <a:pt x="386" y="0"/>
                </a:lnTo>
                <a:lnTo>
                  <a:pt x="63" y="0"/>
                </a:lnTo>
                <a:cubicBezTo>
                  <a:pt x="25" y="0"/>
                  <a:pt x="0" y="31"/>
                  <a:pt x="0" y="68"/>
                </a:cubicBezTo>
                <a:lnTo>
                  <a:pt x="0" y="523"/>
                </a:lnTo>
                <a:cubicBezTo>
                  <a:pt x="0" y="554"/>
                  <a:pt x="25" y="585"/>
                  <a:pt x="63" y="585"/>
                </a:cubicBezTo>
                <a:lnTo>
                  <a:pt x="517" y="585"/>
                </a:lnTo>
                <a:cubicBezTo>
                  <a:pt x="555" y="585"/>
                  <a:pt x="586" y="554"/>
                  <a:pt x="586" y="523"/>
                </a:cubicBezTo>
                <a:lnTo>
                  <a:pt x="586" y="261"/>
                </a:lnTo>
                <a:lnTo>
                  <a:pt x="517" y="261"/>
                </a:lnTo>
                <a:lnTo>
                  <a:pt x="517" y="523"/>
                </a:lnTo>
                <a:close/>
              </a:path>
            </a:pathLst>
          </a:custGeom>
          <a:solidFill>
            <a:schemeClr val="accent3">
              <a:lumMod val="40000"/>
              <a:lumOff val="60000"/>
            </a:schemeClr>
          </a:solidFill>
          <a:ln>
            <a:noFill/>
          </a:ln>
        </p:spPr>
        <p:style>
          <a:lnRef idx="1">
            <a:schemeClr val="accent4"/>
          </a:lnRef>
          <a:fillRef idx="3">
            <a:schemeClr val="accent4"/>
          </a:fillRef>
          <a:effectRef idx="2">
            <a:schemeClr val="accent4"/>
          </a:effectRef>
          <a:fontRef idx="minor">
            <a:schemeClr val="lt1"/>
          </a:fontRef>
        </p:style>
        <p:txBody>
          <a:bodyPr wrap="none" anchor="ctr"/>
          <a:lstStyle/>
          <a:p>
            <a:endParaRPr lang="en-US" sz="1141"/>
          </a:p>
        </p:txBody>
      </p:sp>
      <p:sp>
        <p:nvSpPr>
          <p:cNvPr id="23" name="TextBox 268"/>
          <p:cNvSpPr txBox="1"/>
          <p:nvPr/>
        </p:nvSpPr>
        <p:spPr>
          <a:xfrm>
            <a:off x="1332038" y="2402004"/>
            <a:ext cx="4731011" cy="442301"/>
          </a:xfrm>
          <a:prstGeom prst="rect">
            <a:avLst/>
          </a:prstGeom>
          <a:noFill/>
        </p:spPr>
        <p:txBody>
          <a:bodyPr wrap="square" rtlCol="0">
            <a:spAutoFit/>
          </a:bodyPr>
          <a:lstStyle/>
          <a:p>
            <a:r>
              <a:rPr lang="hu-HU" sz="1137" dirty="0" smtClean="0">
                <a:solidFill>
                  <a:schemeClr val="bg2"/>
                </a:solidFill>
                <a:ea typeface="Roboto Light" panose="02000000000000000000" pitchFamily="2" charset="0"/>
              </a:rPr>
              <a:t>Legyen könnyen megjegyezhető </a:t>
            </a:r>
            <a:r>
              <a:rPr lang="hu-HU" sz="1137" dirty="0">
                <a:solidFill>
                  <a:schemeClr val="bg2"/>
                </a:solidFill>
                <a:ea typeface="Roboto Light" panose="02000000000000000000" pitchFamily="2" charset="0"/>
              </a:rPr>
              <a:t>számunkra, de egyben </a:t>
            </a:r>
            <a:r>
              <a:rPr lang="hu-HU" sz="1137" dirty="0" smtClean="0">
                <a:solidFill>
                  <a:schemeClr val="bg2"/>
                </a:solidFill>
                <a:ea typeface="Roboto Light" panose="02000000000000000000" pitchFamily="2" charset="0"/>
              </a:rPr>
              <a:t>ne </a:t>
            </a:r>
            <a:r>
              <a:rPr lang="hu-HU" sz="1137" dirty="0">
                <a:solidFill>
                  <a:schemeClr val="bg2"/>
                </a:solidFill>
                <a:ea typeface="Roboto Light" panose="02000000000000000000" pitchFamily="2" charset="0"/>
              </a:rPr>
              <a:t>legyen túl rövid, </a:t>
            </a:r>
            <a:r>
              <a:rPr lang="hu-HU" sz="1137" dirty="0" smtClean="0">
                <a:solidFill>
                  <a:schemeClr val="bg2"/>
                </a:solidFill>
                <a:ea typeface="Roboto Light" panose="02000000000000000000" pitchFamily="2" charset="0"/>
              </a:rPr>
              <a:t>legalább </a:t>
            </a:r>
            <a:r>
              <a:rPr lang="hu-HU" sz="1137" dirty="0">
                <a:solidFill>
                  <a:schemeClr val="bg2"/>
                </a:solidFill>
                <a:ea typeface="Roboto Light" panose="02000000000000000000" pitchFamily="2" charset="0"/>
              </a:rPr>
              <a:t>16 karakter javasolt (ez jelmondat esetén </a:t>
            </a:r>
            <a:r>
              <a:rPr lang="hu-HU" sz="1137" dirty="0" smtClean="0">
                <a:solidFill>
                  <a:schemeClr val="bg2"/>
                </a:solidFill>
                <a:ea typeface="Roboto Light" panose="02000000000000000000" pitchFamily="2" charset="0"/>
              </a:rPr>
              <a:t>kb</a:t>
            </a:r>
            <a:r>
              <a:rPr lang="hu-HU" sz="1137" dirty="0">
                <a:solidFill>
                  <a:schemeClr val="bg2"/>
                </a:solidFill>
                <a:ea typeface="Roboto Light" panose="02000000000000000000" pitchFamily="2" charset="0"/>
              </a:rPr>
              <a:t>.: 3 - 4 szó</a:t>
            </a:r>
            <a:r>
              <a:rPr lang="hu-HU" sz="1137" dirty="0" smtClean="0">
                <a:solidFill>
                  <a:schemeClr val="bg2"/>
                </a:solidFill>
                <a:ea typeface="Roboto Light" panose="02000000000000000000" pitchFamily="2" charset="0"/>
              </a:rPr>
              <a:t>) </a:t>
            </a:r>
            <a:endParaRPr lang="ru-RU" sz="1137" dirty="0">
              <a:solidFill>
                <a:schemeClr val="bg2"/>
              </a:solidFill>
              <a:ea typeface="Roboto Light" panose="02000000000000000000" pitchFamily="2" charset="0"/>
            </a:endParaRPr>
          </a:p>
        </p:txBody>
      </p:sp>
      <p:sp>
        <p:nvSpPr>
          <p:cNvPr id="24" name="TextBox 268"/>
          <p:cNvSpPr txBox="1"/>
          <p:nvPr/>
        </p:nvSpPr>
        <p:spPr>
          <a:xfrm>
            <a:off x="1332037" y="5084387"/>
            <a:ext cx="2437791" cy="442301"/>
          </a:xfrm>
          <a:prstGeom prst="rect">
            <a:avLst/>
          </a:prstGeom>
          <a:noFill/>
        </p:spPr>
        <p:txBody>
          <a:bodyPr wrap="square" rtlCol="0">
            <a:spAutoFit/>
          </a:bodyPr>
          <a:lstStyle/>
          <a:p>
            <a:r>
              <a:rPr lang="hu-HU" sz="1137" dirty="0" smtClean="0">
                <a:solidFill>
                  <a:schemeClr val="bg2"/>
                </a:solidFill>
                <a:ea typeface="Roboto Light" panose="02000000000000000000" pitchFamily="2" charset="0"/>
              </a:rPr>
              <a:t>Ne hasonlítson semmilyen korábbi vagy máshol használt jelszavunkra</a:t>
            </a:r>
            <a:endParaRPr lang="ru-RU" sz="1137" dirty="0">
              <a:solidFill>
                <a:schemeClr val="bg2"/>
              </a:solidFill>
              <a:ea typeface="Roboto Light" panose="02000000000000000000" pitchFamily="2" charset="0"/>
            </a:endParaRPr>
          </a:p>
        </p:txBody>
      </p:sp>
      <p:grpSp>
        <p:nvGrpSpPr>
          <p:cNvPr id="25" name="Csoportba foglalás 24"/>
          <p:cNvGrpSpPr/>
          <p:nvPr/>
        </p:nvGrpSpPr>
        <p:grpSpPr>
          <a:xfrm>
            <a:off x="3679263" y="3256341"/>
            <a:ext cx="5965977" cy="3326274"/>
            <a:chOff x="1110326" y="1881189"/>
            <a:chExt cx="7451834" cy="4377755"/>
          </a:xfrm>
        </p:grpSpPr>
        <p:sp>
          <p:nvSpPr>
            <p:cNvPr id="26" name="Shape 421"/>
            <p:cNvSpPr/>
            <p:nvPr/>
          </p:nvSpPr>
          <p:spPr>
            <a:xfrm>
              <a:off x="6574877" y="3439454"/>
              <a:ext cx="597361" cy="117838"/>
            </a:xfrm>
            <a:prstGeom prst="roundRect">
              <a:avLst>
                <a:gd name="adj" fmla="val 50000"/>
              </a:avLst>
            </a:prstGeom>
            <a:solidFill>
              <a:schemeClr val="tx2">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27" name="Shape 422"/>
            <p:cNvSpPr/>
            <p:nvPr/>
          </p:nvSpPr>
          <p:spPr>
            <a:xfrm>
              <a:off x="6576231" y="3499894"/>
              <a:ext cx="596004" cy="57401"/>
            </a:xfrm>
            <a:prstGeom prst="rect">
              <a:avLst/>
            </a:prstGeom>
            <a:solidFill>
              <a:schemeClr val="tx2">
                <a:lumMod val="5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28" name="Shape 423"/>
            <p:cNvSpPr/>
            <p:nvPr/>
          </p:nvSpPr>
          <p:spPr>
            <a:xfrm rot="18900000">
              <a:off x="6134612" y="2850209"/>
              <a:ext cx="1477886" cy="23047"/>
            </a:xfrm>
            <a:prstGeom prst="roundRect">
              <a:avLst>
                <a:gd name="adj" fmla="val 50000"/>
              </a:avLst>
            </a:prstGeom>
            <a:solidFill>
              <a:schemeClr val="bg2">
                <a:lumMod val="5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29" name="Shape 424"/>
            <p:cNvSpPr/>
            <p:nvPr/>
          </p:nvSpPr>
          <p:spPr>
            <a:xfrm rot="18900000">
              <a:off x="6274713" y="2834771"/>
              <a:ext cx="1194855" cy="58716"/>
            </a:xfrm>
            <a:prstGeom prst="roundRect">
              <a:avLst>
                <a:gd name="adj" fmla="val 19625"/>
              </a:avLst>
            </a:pr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30" name="Shape 426"/>
            <p:cNvSpPr/>
            <p:nvPr/>
          </p:nvSpPr>
          <p:spPr>
            <a:xfrm>
              <a:off x="6494705" y="2479696"/>
              <a:ext cx="950293" cy="948206"/>
            </a:xfrm>
            <a:custGeom>
              <a:avLst/>
              <a:gdLst/>
              <a:ahLst/>
              <a:cxnLst>
                <a:cxn ang="0">
                  <a:pos x="wd2" y="hd2"/>
                </a:cxn>
                <a:cxn ang="5400000">
                  <a:pos x="wd2" y="hd2"/>
                </a:cxn>
                <a:cxn ang="10800000">
                  <a:pos x="wd2" y="hd2"/>
                </a:cxn>
                <a:cxn ang="16200000">
                  <a:pos x="wd2" y="hd2"/>
                </a:cxn>
              </a:cxnLst>
              <a:rect l="0" t="0" r="r" b="b"/>
              <a:pathLst>
                <a:path w="21317" h="21433" extrusionOk="0">
                  <a:moveTo>
                    <a:pt x="0" y="18059"/>
                  </a:moveTo>
                  <a:cubicBezTo>
                    <a:pt x="2520" y="20390"/>
                    <a:pt x="5867" y="21600"/>
                    <a:pt x="9284" y="21414"/>
                  </a:cubicBezTo>
                  <a:cubicBezTo>
                    <a:pt x="13198" y="21201"/>
                    <a:pt x="16800" y="19194"/>
                    <a:pt x="19060" y="15967"/>
                  </a:cubicBezTo>
                  <a:cubicBezTo>
                    <a:pt x="20833" y="13409"/>
                    <a:pt x="21600" y="10298"/>
                    <a:pt x="21224" y="7202"/>
                  </a:cubicBezTo>
                  <a:cubicBezTo>
                    <a:pt x="20894" y="4492"/>
                    <a:pt x="19697" y="1964"/>
                    <a:pt x="17814" y="0"/>
                  </a:cubicBezTo>
                </a:path>
              </a:pathLst>
            </a:custGeom>
            <a:noFill/>
            <a:ln w="25400" cap="flat">
              <a:solidFill>
                <a:schemeClr val="tx2"/>
              </a:solidFill>
              <a:prstDash val="solid"/>
              <a:miter lim="400000"/>
            </a:ln>
            <a:effectLst/>
          </p:spPr>
          <p:txBody>
            <a:bodyPr wrap="square" lIns="50795" tIns="50795" rIns="50795" bIns="50795" numCol="1" anchor="ctr">
              <a:noAutofit/>
            </a:bodyPr>
            <a:lstStyle/>
            <a:p>
              <a:pPr lvl="0">
                <a:defRPr sz="2400"/>
              </a:pPr>
              <a:endParaRPr sz="2400"/>
            </a:p>
          </p:txBody>
        </p:sp>
        <p:sp>
          <p:nvSpPr>
            <p:cNvPr id="31" name="Shape 411"/>
            <p:cNvSpPr/>
            <p:nvPr/>
          </p:nvSpPr>
          <p:spPr>
            <a:xfrm>
              <a:off x="5847674" y="3130470"/>
              <a:ext cx="336137" cy="418320"/>
            </a:xfrm>
            <a:custGeom>
              <a:avLst/>
              <a:gdLst/>
              <a:ahLst/>
              <a:cxnLst>
                <a:cxn ang="0">
                  <a:pos x="wd2" y="hd2"/>
                </a:cxn>
                <a:cxn ang="5400000">
                  <a:pos x="wd2" y="hd2"/>
                </a:cxn>
                <a:cxn ang="10800000">
                  <a:pos x="wd2" y="hd2"/>
                </a:cxn>
                <a:cxn ang="16200000">
                  <a:pos x="wd2" y="hd2"/>
                </a:cxn>
              </a:cxnLst>
              <a:rect l="0" t="0" r="r" b="b"/>
              <a:pathLst>
                <a:path w="21600" h="21600" extrusionOk="0">
                  <a:moveTo>
                    <a:pt x="0" y="77"/>
                  </a:moveTo>
                  <a:lnTo>
                    <a:pt x="2336" y="21600"/>
                  </a:lnTo>
                  <a:lnTo>
                    <a:pt x="19264" y="21600"/>
                  </a:lnTo>
                  <a:lnTo>
                    <a:pt x="21600" y="0"/>
                  </a:lnTo>
                  <a:lnTo>
                    <a:pt x="0" y="77"/>
                  </a:lnTo>
                  <a:close/>
                </a:path>
              </a:pathLst>
            </a:custGeom>
            <a:solidFill>
              <a:schemeClr val="accent4">
                <a:lumMod val="60000"/>
                <a:lumOff val="40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32" name="Shape 412"/>
            <p:cNvSpPr/>
            <p:nvPr/>
          </p:nvSpPr>
          <p:spPr>
            <a:xfrm>
              <a:off x="6070086" y="3159617"/>
              <a:ext cx="88096" cy="373244"/>
            </a:xfrm>
            <a:custGeom>
              <a:avLst/>
              <a:gdLst/>
              <a:ahLst/>
              <a:cxnLst>
                <a:cxn ang="0">
                  <a:pos x="wd2" y="hd2"/>
                </a:cxn>
                <a:cxn ang="5400000">
                  <a:pos x="wd2" y="hd2"/>
                </a:cxn>
                <a:cxn ang="10800000">
                  <a:pos x="wd2" y="hd2"/>
                </a:cxn>
                <a:cxn ang="16200000">
                  <a:pos x="wd2" y="hd2"/>
                </a:cxn>
              </a:cxnLst>
              <a:rect l="0" t="0" r="r" b="b"/>
              <a:pathLst>
                <a:path w="21600" h="21600" extrusionOk="0">
                  <a:moveTo>
                    <a:pt x="21600" y="312"/>
                  </a:moveTo>
                  <a:lnTo>
                    <a:pt x="14764" y="21600"/>
                  </a:lnTo>
                  <a:lnTo>
                    <a:pt x="0" y="21485"/>
                  </a:lnTo>
                  <a:lnTo>
                    <a:pt x="1582" y="0"/>
                  </a:lnTo>
                  <a:lnTo>
                    <a:pt x="21600" y="312"/>
                  </a:lnTo>
                  <a:close/>
                </a:path>
              </a:pathLst>
            </a:custGeom>
            <a:solidFill>
              <a:schemeClr val="accent4">
                <a:lumMod val="40000"/>
                <a:lumOff val="60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33" name="Shape 413"/>
            <p:cNvSpPr/>
            <p:nvPr/>
          </p:nvSpPr>
          <p:spPr>
            <a:xfrm>
              <a:off x="5809254" y="2574601"/>
              <a:ext cx="408162" cy="572303"/>
            </a:xfrm>
            <a:custGeom>
              <a:avLst/>
              <a:gdLst/>
              <a:ahLst/>
              <a:cxnLst>
                <a:cxn ang="0">
                  <a:pos x="wd2" y="hd2"/>
                </a:cxn>
                <a:cxn ang="5400000">
                  <a:pos x="wd2" y="hd2"/>
                </a:cxn>
                <a:cxn ang="10800000">
                  <a:pos x="wd2" y="hd2"/>
                </a:cxn>
                <a:cxn ang="16200000">
                  <a:pos x="wd2" y="hd2"/>
                </a:cxn>
              </a:cxnLst>
              <a:rect l="0" t="0" r="r" b="b"/>
              <a:pathLst>
                <a:path w="21319" h="21556" extrusionOk="0">
                  <a:moveTo>
                    <a:pt x="5825" y="21556"/>
                  </a:moveTo>
                  <a:lnTo>
                    <a:pt x="5825" y="12503"/>
                  </a:lnTo>
                  <a:lnTo>
                    <a:pt x="4456" y="12503"/>
                  </a:lnTo>
                  <a:cubicBezTo>
                    <a:pt x="3445" y="12381"/>
                    <a:pt x="2505" y="12051"/>
                    <a:pt x="1750" y="11551"/>
                  </a:cubicBezTo>
                  <a:cubicBezTo>
                    <a:pt x="487" y="10714"/>
                    <a:pt x="-151" y="9496"/>
                    <a:pt x="30" y="8266"/>
                  </a:cubicBezTo>
                  <a:lnTo>
                    <a:pt x="30" y="1711"/>
                  </a:lnTo>
                  <a:cubicBezTo>
                    <a:pt x="-65" y="835"/>
                    <a:pt x="862" y="76"/>
                    <a:pt x="2078" y="33"/>
                  </a:cubicBezTo>
                  <a:cubicBezTo>
                    <a:pt x="3383" y="-13"/>
                    <a:pt x="4452" y="771"/>
                    <a:pt x="4368" y="1711"/>
                  </a:cubicBezTo>
                  <a:lnTo>
                    <a:pt x="4368" y="7210"/>
                  </a:lnTo>
                  <a:cubicBezTo>
                    <a:pt x="4237" y="7588"/>
                    <a:pt x="4422" y="7986"/>
                    <a:pt x="4841" y="8232"/>
                  </a:cubicBezTo>
                  <a:cubicBezTo>
                    <a:pt x="5179" y="8431"/>
                    <a:pt x="5628" y="8501"/>
                    <a:pt x="6049" y="8422"/>
                  </a:cubicBezTo>
                  <a:lnTo>
                    <a:pt x="6049" y="3512"/>
                  </a:lnTo>
                  <a:cubicBezTo>
                    <a:pt x="5914" y="1571"/>
                    <a:pt x="8093" y="-44"/>
                    <a:pt x="10787" y="1"/>
                  </a:cubicBezTo>
                  <a:cubicBezTo>
                    <a:pt x="13393" y="44"/>
                    <a:pt x="15431" y="1636"/>
                    <a:pt x="15284" y="3512"/>
                  </a:cubicBezTo>
                  <a:lnTo>
                    <a:pt x="15331" y="13381"/>
                  </a:lnTo>
                  <a:cubicBezTo>
                    <a:pt x="15627" y="13387"/>
                    <a:pt x="15919" y="13331"/>
                    <a:pt x="16171" y="13220"/>
                  </a:cubicBezTo>
                  <a:cubicBezTo>
                    <a:pt x="16725" y="12975"/>
                    <a:pt x="17020" y="12514"/>
                    <a:pt x="16917" y="12052"/>
                  </a:cubicBezTo>
                  <a:lnTo>
                    <a:pt x="16823" y="6533"/>
                  </a:lnTo>
                  <a:cubicBezTo>
                    <a:pt x="16704" y="5549"/>
                    <a:pt x="17816" y="4715"/>
                    <a:pt x="19184" y="4761"/>
                  </a:cubicBezTo>
                  <a:cubicBezTo>
                    <a:pt x="20477" y="4806"/>
                    <a:pt x="21449" y="5628"/>
                    <a:pt x="21304" y="6556"/>
                  </a:cubicBezTo>
                  <a:lnTo>
                    <a:pt x="21309" y="14255"/>
                  </a:lnTo>
                  <a:cubicBezTo>
                    <a:pt x="21317" y="15119"/>
                    <a:pt x="20857" y="15951"/>
                    <a:pt x="20027" y="16575"/>
                  </a:cubicBezTo>
                  <a:cubicBezTo>
                    <a:pt x="19200" y="17196"/>
                    <a:pt x="18071" y="17560"/>
                    <a:pt x="16877" y="17592"/>
                  </a:cubicBezTo>
                  <a:lnTo>
                    <a:pt x="15380" y="17592"/>
                  </a:lnTo>
                  <a:lnTo>
                    <a:pt x="15380" y="21512"/>
                  </a:lnTo>
                  <a:lnTo>
                    <a:pt x="5825" y="21556"/>
                  </a:lnTo>
                  <a:close/>
                </a:path>
              </a:pathLst>
            </a:custGeom>
            <a:solidFill>
              <a:schemeClr val="accent1"/>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34" name="Shape 414"/>
            <p:cNvSpPr/>
            <p:nvPr/>
          </p:nvSpPr>
          <p:spPr>
            <a:xfrm>
              <a:off x="6016294" y="2577072"/>
              <a:ext cx="83384" cy="349039"/>
            </a:xfrm>
            <a:custGeom>
              <a:avLst/>
              <a:gdLst/>
              <a:ahLst/>
              <a:cxnLst>
                <a:cxn ang="0">
                  <a:pos x="wd2" y="hd2"/>
                </a:cxn>
                <a:cxn ang="5400000">
                  <a:pos x="wd2" y="hd2"/>
                </a:cxn>
                <a:cxn ang="10800000">
                  <a:pos x="wd2" y="hd2"/>
                </a:cxn>
                <a:cxn ang="16200000">
                  <a:pos x="wd2" y="hd2"/>
                </a:cxn>
              </a:cxnLst>
              <a:rect l="0" t="0" r="r" b="b"/>
              <a:pathLst>
                <a:path w="20930" h="21523" extrusionOk="0">
                  <a:moveTo>
                    <a:pt x="0" y="7"/>
                  </a:moveTo>
                  <a:lnTo>
                    <a:pt x="761" y="15052"/>
                  </a:lnTo>
                  <a:cubicBezTo>
                    <a:pt x="-331" y="17101"/>
                    <a:pt x="3095" y="19137"/>
                    <a:pt x="9754" y="20399"/>
                  </a:cubicBezTo>
                  <a:cubicBezTo>
                    <a:pt x="12984" y="21011"/>
                    <a:pt x="16822" y="21399"/>
                    <a:pt x="20869" y="21523"/>
                  </a:cubicBezTo>
                  <a:lnTo>
                    <a:pt x="20869" y="5232"/>
                  </a:lnTo>
                  <a:cubicBezTo>
                    <a:pt x="21269" y="3985"/>
                    <a:pt x="19685" y="2749"/>
                    <a:pt x="16451" y="1783"/>
                  </a:cubicBezTo>
                  <a:cubicBezTo>
                    <a:pt x="12429" y="582"/>
                    <a:pt x="6321" y="-77"/>
                    <a:pt x="0" y="7"/>
                  </a:cubicBezTo>
                  <a:close/>
                </a:path>
              </a:pathLst>
            </a:cu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35" name="Shape 415"/>
            <p:cNvSpPr/>
            <p:nvPr/>
          </p:nvSpPr>
          <p:spPr>
            <a:xfrm>
              <a:off x="6028272" y="2988407"/>
              <a:ext cx="74258" cy="170627"/>
            </a:xfrm>
            <a:custGeom>
              <a:avLst/>
              <a:gdLst/>
              <a:ahLst/>
              <a:cxnLst>
                <a:cxn ang="0">
                  <a:pos x="wd2" y="hd2"/>
                </a:cxn>
                <a:cxn ang="5400000">
                  <a:pos x="wd2" y="hd2"/>
                </a:cxn>
                <a:cxn ang="10800000">
                  <a:pos x="wd2" y="hd2"/>
                </a:cxn>
                <a:cxn ang="16200000">
                  <a:pos x="wd2" y="hd2"/>
                </a:cxn>
              </a:cxnLst>
              <a:rect l="0" t="0" r="r" b="b"/>
              <a:pathLst>
                <a:path w="21600" h="21600" extrusionOk="0">
                  <a:moveTo>
                    <a:pt x="21600" y="7002"/>
                  </a:moveTo>
                  <a:cubicBezTo>
                    <a:pt x="16869" y="7042"/>
                    <a:pt x="12234" y="6417"/>
                    <a:pt x="8387" y="5218"/>
                  </a:cubicBezTo>
                  <a:cubicBezTo>
                    <a:pt x="4305" y="3946"/>
                    <a:pt x="1345" y="2105"/>
                    <a:pt x="0" y="0"/>
                  </a:cubicBezTo>
                  <a:lnTo>
                    <a:pt x="0" y="21600"/>
                  </a:lnTo>
                  <a:lnTo>
                    <a:pt x="21362" y="20950"/>
                  </a:lnTo>
                  <a:lnTo>
                    <a:pt x="21600" y="7002"/>
                  </a:lnTo>
                  <a:close/>
                </a:path>
              </a:pathLst>
            </a:cu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36" name="Shape 416"/>
            <p:cNvSpPr/>
            <p:nvPr/>
          </p:nvSpPr>
          <p:spPr>
            <a:xfrm>
              <a:off x="6175414" y="2703574"/>
              <a:ext cx="45176" cy="257599"/>
            </a:xfrm>
            <a:custGeom>
              <a:avLst/>
              <a:gdLst/>
              <a:ahLst/>
              <a:cxnLst>
                <a:cxn ang="0">
                  <a:pos x="wd2" y="hd2"/>
                </a:cxn>
                <a:cxn ang="5400000">
                  <a:pos x="wd2" y="hd2"/>
                </a:cxn>
                <a:cxn ang="10800000">
                  <a:pos x="wd2" y="hd2"/>
                </a:cxn>
                <a:cxn ang="16200000">
                  <a:pos x="wd2" y="hd2"/>
                </a:cxn>
              </a:cxnLst>
              <a:rect l="0" t="0" r="r" b="b"/>
              <a:pathLst>
                <a:path w="19351" h="21548" extrusionOk="0">
                  <a:moveTo>
                    <a:pt x="5" y="7"/>
                  </a:moveTo>
                  <a:lnTo>
                    <a:pt x="400" y="15348"/>
                  </a:lnTo>
                  <a:cubicBezTo>
                    <a:pt x="-1151" y="17150"/>
                    <a:pt x="1867" y="18987"/>
                    <a:pt x="8497" y="20276"/>
                  </a:cubicBezTo>
                  <a:cubicBezTo>
                    <a:pt x="11410" y="20842"/>
                    <a:pt x="14925" y="21277"/>
                    <a:pt x="18794" y="21548"/>
                  </a:cubicBezTo>
                  <a:lnTo>
                    <a:pt x="18794" y="4473"/>
                  </a:lnTo>
                  <a:cubicBezTo>
                    <a:pt x="20449" y="3186"/>
                    <a:pt x="18359" y="1826"/>
                    <a:pt x="13349" y="929"/>
                  </a:cubicBezTo>
                  <a:cubicBezTo>
                    <a:pt x="9726" y="281"/>
                    <a:pt x="4910" y="-52"/>
                    <a:pt x="5" y="7"/>
                  </a:cubicBezTo>
                  <a:close/>
                </a:path>
              </a:pathLst>
            </a:cu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37" name="Shape 417"/>
            <p:cNvSpPr/>
            <p:nvPr/>
          </p:nvSpPr>
          <p:spPr>
            <a:xfrm>
              <a:off x="5845153" y="2576315"/>
              <a:ext cx="45176" cy="209120"/>
            </a:xfrm>
            <a:custGeom>
              <a:avLst/>
              <a:gdLst/>
              <a:ahLst/>
              <a:cxnLst>
                <a:cxn ang="0">
                  <a:pos x="wd2" y="hd2"/>
                </a:cxn>
                <a:cxn ang="5400000">
                  <a:pos x="wd2" y="hd2"/>
                </a:cxn>
                <a:cxn ang="10800000">
                  <a:pos x="wd2" y="hd2"/>
                </a:cxn>
                <a:cxn ang="16200000">
                  <a:pos x="wd2" y="hd2"/>
                </a:cxn>
              </a:cxnLst>
              <a:rect l="0" t="0" r="r" b="b"/>
              <a:pathLst>
                <a:path w="19351" h="21536" extrusionOk="0">
                  <a:moveTo>
                    <a:pt x="5" y="8"/>
                  </a:moveTo>
                  <a:lnTo>
                    <a:pt x="400" y="13903"/>
                  </a:lnTo>
                  <a:cubicBezTo>
                    <a:pt x="-1151" y="16121"/>
                    <a:pt x="1867" y="18383"/>
                    <a:pt x="8497" y="19970"/>
                  </a:cubicBezTo>
                  <a:cubicBezTo>
                    <a:pt x="11410" y="20667"/>
                    <a:pt x="14925" y="21202"/>
                    <a:pt x="18794" y="21536"/>
                  </a:cubicBezTo>
                  <a:lnTo>
                    <a:pt x="18794" y="5507"/>
                  </a:lnTo>
                  <a:cubicBezTo>
                    <a:pt x="20449" y="3923"/>
                    <a:pt x="18359" y="2248"/>
                    <a:pt x="13349" y="1144"/>
                  </a:cubicBezTo>
                  <a:cubicBezTo>
                    <a:pt x="9726" y="346"/>
                    <a:pt x="4910" y="-64"/>
                    <a:pt x="5" y="8"/>
                  </a:cubicBezTo>
                  <a:close/>
                </a:path>
              </a:pathLst>
            </a:cu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38" name="Shape 418"/>
            <p:cNvSpPr/>
            <p:nvPr/>
          </p:nvSpPr>
          <p:spPr>
            <a:xfrm>
              <a:off x="5850244" y="3512482"/>
              <a:ext cx="330996" cy="45414"/>
            </a:xfrm>
            <a:prstGeom prst="roundRect">
              <a:avLst>
                <a:gd name="adj" fmla="val 50000"/>
              </a:avLst>
            </a:prstGeom>
            <a:solidFill>
              <a:srgbClr val="E4693C"/>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39" name="Shape 419"/>
            <p:cNvSpPr/>
            <p:nvPr/>
          </p:nvSpPr>
          <p:spPr>
            <a:xfrm>
              <a:off x="5816333" y="3127309"/>
              <a:ext cx="403091" cy="555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589"/>
                  </a:lnTo>
                  <a:lnTo>
                    <a:pt x="21221" y="21600"/>
                  </a:lnTo>
                  <a:lnTo>
                    <a:pt x="332" y="21011"/>
                  </a:lnTo>
                  <a:lnTo>
                    <a:pt x="0" y="0"/>
                  </a:lnTo>
                  <a:close/>
                </a:path>
              </a:pathLst>
            </a:custGeom>
            <a:solidFill>
              <a:schemeClr val="accent4"/>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40" name="Shape 310"/>
            <p:cNvSpPr/>
            <p:nvPr/>
          </p:nvSpPr>
          <p:spPr>
            <a:xfrm>
              <a:off x="5386346" y="3556988"/>
              <a:ext cx="3172690" cy="162359"/>
            </a:xfrm>
            <a:prstGeom prst="rect">
              <a:avLst/>
            </a:prstGeom>
            <a:solidFill>
              <a:schemeClr val="bg2">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41" name="Shape 311"/>
            <p:cNvSpPr/>
            <p:nvPr/>
          </p:nvSpPr>
          <p:spPr>
            <a:xfrm>
              <a:off x="5386347" y="3643876"/>
              <a:ext cx="3172692" cy="73995"/>
            </a:xfrm>
            <a:prstGeom prst="rect">
              <a:avLst/>
            </a:prstGeom>
            <a:solidFill>
              <a:schemeClr val="bg2">
                <a:lumMod val="5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42" name="Shape 312"/>
            <p:cNvSpPr/>
            <p:nvPr/>
          </p:nvSpPr>
          <p:spPr>
            <a:xfrm>
              <a:off x="2970894" y="3369275"/>
              <a:ext cx="283545" cy="2835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43" name="Shape 317"/>
            <p:cNvSpPr/>
            <p:nvPr/>
          </p:nvSpPr>
          <p:spPr>
            <a:xfrm rot="20321951">
              <a:off x="2035795" y="4507249"/>
              <a:ext cx="57758" cy="1211964"/>
            </a:xfrm>
            <a:prstGeom prst="rect">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44" name="Shape 318"/>
            <p:cNvSpPr/>
            <p:nvPr/>
          </p:nvSpPr>
          <p:spPr>
            <a:xfrm rot="20321951">
              <a:off x="2114574" y="4507249"/>
              <a:ext cx="57758" cy="1211964"/>
            </a:xfrm>
            <a:prstGeom prst="rect">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45" name="Shape 321"/>
            <p:cNvSpPr/>
            <p:nvPr/>
          </p:nvSpPr>
          <p:spPr>
            <a:xfrm rot="2163199">
              <a:off x="2193304" y="3195463"/>
              <a:ext cx="57760" cy="1211964"/>
            </a:xfrm>
            <a:prstGeom prst="rect">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46" name="Shape 322"/>
            <p:cNvSpPr/>
            <p:nvPr/>
          </p:nvSpPr>
          <p:spPr>
            <a:xfrm rot="2163199">
              <a:off x="2263069" y="3225437"/>
              <a:ext cx="57758" cy="1211964"/>
            </a:xfrm>
            <a:prstGeom prst="rect">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47" name="Shape 323"/>
            <p:cNvSpPr/>
            <p:nvPr/>
          </p:nvSpPr>
          <p:spPr>
            <a:xfrm>
              <a:off x="2491844" y="3099612"/>
              <a:ext cx="283545" cy="2835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48" name="Shape 324"/>
            <p:cNvSpPr/>
            <p:nvPr/>
          </p:nvSpPr>
          <p:spPr>
            <a:xfrm rot="19249036">
              <a:off x="2452801" y="2741289"/>
              <a:ext cx="789030" cy="928135"/>
            </a:xfrm>
            <a:custGeom>
              <a:avLst/>
              <a:gdLst/>
              <a:ahLst/>
              <a:cxnLst>
                <a:cxn ang="0">
                  <a:pos x="wd2" y="hd2"/>
                </a:cxn>
                <a:cxn ang="5400000">
                  <a:pos x="wd2" y="hd2"/>
                </a:cxn>
                <a:cxn ang="10800000">
                  <a:pos x="wd2" y="hd2"/>
                </a:cxn>
                <a:cxn ang="16200000">
                  <a:pos x="wd2" y="hd2"/>
                </a:cxn>
              </a:cxnLst>
              <a:rect l="0" t="0" r="r" b="b"/>
              <a:pathLst>
                <a:path w="21600" h="21600" extrusionOk="0">
                  <a:moveTo>
                    <a:pt x="5166" y="0"/>
                  </a:moveTo>
                  <a:lnTo>
                    <a:pt x="4834" y="10250"/>
                  </a:lnTo>
                  <a:lnTo>
                    <a:pt x="0" y="21600"/>
                  </a:lnTo>
                  <a:lnTo>
                    <a:pt x="21600" y="21600"/>
                  </a:lnTo>
                  <a:lnTo>
                    <a:pt x="16959" y="10236"/>
                  </a:lnTo>
                  <a:lnTo>
                    <a:pt x="16627" y="38"/>
                  </a:lnTo>
                  <a:lnTo>
                    <a:pt x="5166" y="0"/>
                  </a:lnTo>
                  <a:close/>
                </a:path>
              </a:pathLst>
            </a:custGeom>
            <a:solidFill>
              <a:schemeClr val="accent1"/>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49" name="Shape 326"/>
            <p:cNvSpPr/>
            <p:nvPr/>
          </p:nvSpPr>
          <p:spPr>
            <a:xfrm rot="19249036">
              <a:off x="2510130" y="2982597"/>
              <a:ext cx="45910" cy="180920"/>
            </a:xfrm>
            <a:prstGeom prst="roundRect">
              <a:avLst>
                <a:gd name="adj" fmla="val 50000"/>
              </a:avLst>
            </a:pr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50" name="Shape 327"/>
            <p:cNvSpPr/>
            <p:nvPr/>
          </p:nvSpPr>
          <p:spPr>
            <a:xfrm rot="19249036">
              <a:off x="2571584" y="2932427"/>
              <a:ext cx="45910" cy="180920"/>
            </a:xfrm>
            <a:prstGeom prst="roundRect">
              <a:avLst>
                <a:gd name="adj" fmla="val 50000"/>
              </a:avLst>
            </a:pr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51" name="Shape 328"/>
            <p:cNvSpPr/>
            <p:nvPr/>
          </p:nvSpPr>
          <p:spPr>
            <a:xfrm rot="19249036">
              <a:off x="2634993" y="2880741"/>
              <a:ext cx="45910" cy="180920"/>
            </a:xfrm>
            <a:prstGeom prst="roundRect">
              <a:avLst>
                <a:gd name="adj" fmla="val 50000"/>
              </a:avLst>
            </a:pr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52" name="Shape 329"/>
            <p:cNvSpPr/>
            <p:nvPr/>
          </p:nvSpPr>
          <p:spPr>
            <a:xfrm rot="19249036">
              <a:off x="2698408" y="2829055"/>
              <a:ext cx="45910" cy="180920"/>
            </a:xfrm>
            <a:prstGeom prst="roundRect">
              <a:avLst>
                <a:gd name="adj" fmla="val 50000"/>
              </a:avLst>
            </a:pr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53" name="Shape 330"/>
            <p:cNvSpPr/>
            <p:nvPr/>
          </p:nvSpPr>
          <p:spPr>
            <a:xfrm rot="19249036">
              <a:off x="2763779" y="2775854"/>
              <a:ext cx="45910" cy="180920"/>
            </a:xfrm>
            <a:prstGeom prst="roundRect">
              <a:avLst>
                <a:gd name="adj" fmla="val 50000"/>
              </a:avLst>
            </a:pr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54" name="Shape 332"/>
            <p:cNvSpPr/>
            <p:nvPr/>
          </p:nvSpPr>
          <p:spPr>
            <a:xfrm>
              <a:off x="4526651" y="5417552"/>
              <a:ext cx="437837" cy="610574"/>
            </a:xfrm>
            <a:custGeom>
              <a:avLst/>
              <a:gdLst/>
              <a:ahLst/>
              <a:cxnLst>
                <a:cxn ang="0">
                  <a:pos x="wd2" y="hd2"/>
                </a:cxn>
                <a:cxn ang="5400000">
                  <a:pos x="wd2" y="hd2"/>
                </a:cxn>
                <a:cxn ang="10800000">
                  <a:pos x="wd2" y="hd2"/>
                </a:cxn>
                <a:cxn ang="16200000">
                  <a:pos x="wd2" y="hd2"/>
                </a:cxn>
              </a:cxnLst>
              <a:rect l="0" t="0" r="r" b="b"/>
              <a:pathLst>
                <a:path w="21600" h="21600" extrusionOk="0">
                  <a:moveTo>
                    <a:pt x="5723" y="290"/>
                  </a:moveTo>
                  <a:lnTo>
                    <a:pt x="5872" y="14246"/>
                  </a:lnTo>
                  <a:cubicBezTo>
                    <a:pt x="6066" y="15738"/>
                    <a:pt x="5353" y="17218"/>
                    <a:pt x="3915" y="18306"/>
                  </a:cubicBezTo>
                  <a:cubicBezTo>
                    <a:pt x="2868" y="19097"/>
                    <a:pt x="1497" y="19629"/>
                    <a:pt x="0" y="19823"/>
                  </a:cubicBezTo>
                  <a:lnTo>
                    <a:pt x="0" y="21600"/>
                  </a:lnTo>
                  <a:lnTo>
                    <a:pt x="21600" y="21600"/>
                  </a:lnTo>
                  <a:lnTo>
                    <a:pt x="21600" y="0"/>
                  </a:lnTo>
                  <a:lnTo>
                    <a:pt x="5723" y="290"/>
                  </a:lnTo>
                  <a:close/>
                </a:path>
              </a:pathLst>
            </a:custGeom>
            <a:solidFill>
              <a:schemeClr val="tx2">
                <a:lumMod val="75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55" name="Shape 333"/>
            <p:cNvSpPr/>
            <p:nvPr/>
          </p:nvSpPr>
          <p:spPr>
            <a:xfrm>
              <a:off x="4955398" y="5417552"/>
              <a:ext cx="437837" cy="610574"/>
            </a:xfrm>
            <a:custGeom>
              <a:avLst/>
              <a:gdLst/>
              <a:ahLst/>
              <a:cxnLst>
                <a:cxn ang="0">
                  <a:pos x="wd2" y="hd2"/>
                </a:cxn>
                <a:cxn ang="5400000">
                  <a:pos x="wd2" y="hd2"/>
                </a:cxn>
                <a:cxn ang="10800000">
                  <a:pos x="wd2" y="hd2"/>
                </a:cxn>
                <a:cxn ang="16200000">
                  <a:pos x="wd2" y="hd2"/>
                </a:cxn>
              </a:cxnLst>
              <a:rect l="0" t="0" r="r" b="b"/>
              <a:pathLst>
                <a:path w="21600" h="21600" extrusionOk="0">
                  <a:moveTo>
                    <a:pt x="15877" y="290"/>
                  </a:moveTo>
                  <a:lnTo>
                    <a:pt x="15728" y="14246"/>
                  </a:lnTo>
                  <a:cubicBezTo>
                    <a:pt x="15534" y="15738"/>
                    <a:pt x="16247" y="17218"/>
                    <a:pt x="17685" y="18306"/>
                  </a:cubicBezTo>
                  <a:cubicBezTo>
                    <a:pt x="18732" y="19097"/>
                    <a:pt x="20103" y="19629"/>
                    <a:pt x="21600" y="19823"/>
                  </a:cubicBezTo>
                  <a:lnTo>
                    <a:pt x="21600" y="21600"/>
                  </a:lnTo>
                  <a:lnTo>
                    <a:pt x="0" y="21600"/>
                  </a:lnTo>
                  <a:lnTo>
                    <a:pt x="0" y="0"/>
                  </a:lnTo>
                  <a:lnTo>
                    <a:pt x="15877" y="290"/>
                  </a:lnTo>
                  <a:close/>
                </a:path>
              </a:pathLst>
            </a:custGeom>
            <a:solidFill>
              <a:schemeClr val="tx2">
                <a:lumMod val="75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56" name="Shape 334"/>
            <p:cNvSpPr/>
            <p:nvPr/>
          </p:nvSpPr>
          <p:spPr>
            <a:xfrm>
              <a:off x="4396095" y="5969974"/>
              <a:ext cx="1119425" cy="58290"/>
            </a:xfrm>
            <a:prstGeom prst="roundRect">
              <a:avLst>
                <a:gd name="adj" fmla="val 12274"/>
              </a:avLst>
            </a:pr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57" name="Shape 335"/>
            <p:cNvSpPr/>
            <p:nvPr/>
          </p:nvSpPr>
          <p:spPr>
            <a:xfrm>
              <a:off x="3369459" y="3379621"/>
              <a:ext cx="3172690" cy="2066997"/>
            </a:xfrm>
            <a:prstGeom prst="roundRect">
              <a:avLst>
                <a:gd name="adj" fmla="val 3105"/>
              </a:avLst>
            </a:pr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58" name="Shape 336"/>
            <p:cNvSpPr/>
            <p:nvPr/>
          </p:nvSpPr>
          <p:spPr>
            <a:xfrm>
              <a:off x="3552186" y="3568533"/>
              <a:ext cx="2807239" cy="1689173"/>
            </a:xfrm>
            <a:prstGeom prst="roundRect">
              <a:avLst>
                <a:gd name="adj" fmla="val 1638"/>
              </a:avLst>
            </a:prstGeom>
            <a:solidFill>
              <a:schemeClr val="bg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59" name="Shape 337"/>
            <p:cNvSpPr/>
            <p:nvPr/>
          </p:nvSpPr>
          <p:spPr>
            <a:xfrm>
              <a:off x="4906278" y="5301870"/>
              <a:ext cx="99054" cy="990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2">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60" name="Shape 344"/>
            <p:cNvSpPr/>
            <p:nvPr/>
          </p:nvSpPr>
          <p:spPr>
            <a:xfrm>
              <a:off x="3603859" y="3619816"/>
              <a:ext cx="783980" cy="690855"/>
            </a:xfrm>
            <a:prstGeom prst="roundRect">
              <a:avLst>
                <a:gd name="adj" fmla="val 2348"/>
              </a:avLst>
            </a:prstGeom>
            <a:solidFill>
              <a:schemeClr val="accent3"/>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61" name="Shape 345"/>
            <p:cNvSpPr/>
            <p:nvPr/>
          </p:nvSpPr>
          <p:spPr>
            <a:xfrm>
              <a:off x="4435253" y="3619815"/>
              <a:ext cx="783980" cy="329480"/>
            </a:xfrm>
            <a:prstGeom prst="roundRect">
              <a:avLst>
                <a:gd name="adj" fmla="val 4923"/>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62" name="Shape 346"/>
            <p:cNvSpPr/>
            <p:nvPr/>
          </p:nvSpPr>
          <p:spPr>
            <a:xfrm>
              <a:off x="4435253" y="3993755"/>
              <a:ext cx="783980" cy="318023"/>
            </a:xfrm>
            <a:prstGeom prst="roundRect">
              <a:avLst>
                <a:gd name="adj" fmla="val 5100"/>
              </a:avLst>
            </a:prstGeom>
            <a:solidFill>
              <a:schemeClr val="accent6"/>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63" name="Shape 347"/>
            <p:cNvSpPr/>
            <p:nvPr/>
          </p:nvSpPr>
          <p:spPr>
            <a:xfrm>
              <a:off x="5266647" y="3619815"/>
              <a:ext cx="508334" cy="1009470"/>
            </a:xfrm>
            <a:prstGeom prst="roundRect">
              <a:avLst>
                <a:gd name="adj" fmla="val 3191"/>
              </a:avLst>
            </a:prstGeom>
            <a:solidFill>
              <a:schemeClr val="accent3"/>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64" name="Shape 348"/>
            <p:cNvSpPr/>
            <p:nvPr/>
          </p:nvSpPr>
          <p:spPr>
            <a:xfrm>
              <a:off x="5822398" y="3619815"/>
              <a:ext cx="485043" cy="1009470"/>
            </a:xfrm>
            <a:prstGeom prst="roundRect">
              <a:avLst>
                <a:gd name="adj" fmla="val 3344"/>
              </a:avLst>
            </a:prstGeom>
            <a:solidFill>
              <a:schemeClr val="accent4"/>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65" name="Shape 349"/>
            <p:cNvSpPr/>
            <p:nvPr/>
          </p:nvSpPr>
          <p:spPr>
            <a:xfrm>
              <a:off x="3603859" y="4360866"/>
              <a:ext cx="783980" cy="690855"/>
            </a:xfrm>
            <a:prstGeom prst="roundRect">
              <a:avLst>
                <a:gd name="adj" fmla="val 2348"/>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66" name="Shape 350"/>
            <p:cNvSpPr/>
            <p:nvPr/>
          </p:nvSpPr>
          <p:spPr>
            <a:xfrm>
              <a:off x="4435253" y="4360866"/>
              <a:ext cx="783980" cy="690855"/>
            </a:xfrm>
            <a:prstGeom prst="roundRect">
              <a:avLst>
                <a:gd name="adj" fmla="val 2348"/>
              </a:avLst>
            </a:prstGeom>
            <a:solidFill>
              <a:schemeClr val="accent4"/>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67" name="Shape 351"/>
            <p:cNvSpPr/>
            <p:nvPr/>
          </p:nvSpPr>
          <p:spPr>
            <a:xfrm>
              <a:off x="5266648" y="4679086"/>
              <a:ext cx="1039302" cy="367626"/>
            </a:xfrm>
            <a:prstGeom prst="roundRect">
              <a:avLst>
                <a:gd name="adj" fmla="val 4412"/>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68" name="Shape 352"/>
            <p:cNvSpPr/>
            <p:nvPr/>
          </p:nvSpPr>
          <p:spPr>
            <a:xfrm>
              <a:off x="3550749" y="5100807"/>
              <a:ext cx="2806650" cy="110190"/>
            </a:xfrm>
            <a:prstGeom prst="rect">
              <a:avLst/>
            </a:prstGeom>
            <a:solidFill>
              <a:schemeClr val="accent6"/>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69" name="Shape 368"/>
            <p:cNvSpPr/>
            <p:nvPr/>
          </p:nvSpPr>
          <p:spPr>
            <a:xfrm>
              <a:off x="7300176" y="5362267"/>
              <a:ext cx="270392" cy="545197"/>
            </a:xfrm>
            <a:custGeom>
              <a:avLst/>
              <a:gdLst/>
              <a:ahLst/>
              <a:cxnLst>
                <a:cxn ang="0">
                  <a:pos x="wd2" y="hd2"/>
                </a:cxn>
                <a:cxn ang="5400000">
                  <a:pos x="wd2" y="hd2"/>
                </a:cxn>
                <a:cxn ang="10800000">
                  <a:pos x="wd2" y="hd2"/>
                </a:cxn>
                <a:cxn ang="16200000">
                  <a:pos x="wd2" y="hd2"/>
                </a:cxn>
              </a:cxnLst>
              <a:rect l="0" t="0" r="r" b="b"/>
              <a:pathLst>
                <a:path w="19462" h="21508" extrusionOk="0">
                  <a:moveTo>
                    <a:pt x="19462" y="5"/>
                  </a:moveTo>
                  <a:lnTo>
                    <a:pt x="19462" y="3252"/>
                  </a:lnTo>
                  <a:cubicBezTo>
                    <a:pt x="16322" y="3071"/>
                    <a:pt x="13178" y="3578"/>
                    <a:pt x="10718" y="4663"/>
                  </a:cubicBezTo>
                  <a:cubicBezTo>
                    <a:pt x="4944" y="7208"/>
                    <a:pt x="4180" y="11844"/>
                    <a:pt x="8596" y="15178"/>
                  </a:cubicBezTo>
                  <a:cubicBezTo>
                    <a:pt x="11064" y="17041"/>
                    <a:pt x="14895" y="18219"/>
                    <a:pt x="19083" y="18402"/>
                  </a:cubicBezTo>
                  <a:lnTo>
                    <a:pt x="19237" y="21508"/>
                  </a:lnTo>
                  <a:cubicBezTo>
                    <a:pt x="13893" y="21524"/>
                    <a:pt x="8789" y="20291"/>
                    <a:pt x="5204" y="18118"/>
                  </a:cubicBezTo>
                  <a:cubicBezTo>
                    <a:pt x="-2138" y="13668"/>
                    <a:pt x="-1662" y="6817"/>
                    <a:pt x="6321" y="2723"/>
                  </a:cubicBezTo>
                  <a:cubicBezTo>
                    <a:pt x="9874" y="901"/>
                    <a:pt x="14598" y="-76"/>
                    <a:pt x="19462" y="5"/>
                  </a:cubicBezTo>
                  <a:close/>
                </a:path>
              </a:pathLst>
            </a:custGeom>
            <a:solidFill>
              <a:schemeClr val="accent4">
                <a:lumMod val="75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70" name="Shape 369"/>
            <p:cNvSpPr/>
            <p:nvPr/>
          </p:nvSpPr>
          <p:spPr>
            <a:xfrm>
              <a:off x="1110326" y="6027827"/>
              <a:ext cx="7448710" cy="209527"/>
            </a:xfrm>
            <a:prstGeom prst="rect">
              <a:avLst/>
            </a:prstGeom>
            <a:solidFill>
              <a:schemeClr val="bg2">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71" name="Shape 370"/>
            <p:cNvSpPr/>
            <p:nvPr/>
          </p:nvSpPr>
          <p:spPr>
            <a:xfrm>
              <a:off x="1110327" y="6151070"/>
              <a:ext cx="7448708" cy="107874"/>
            </a:xfrm>
            <a:prstGeom prst="rect">
              <a:avLst/>
            </a:prstGeom>
            <a:solidFill>
              <a:schemeClr val="bg2">
                <a:lumMod val="5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72" name="Shape 371"/>
            <p:cNvSpPr/>
            <p:nvPr/>
          </p:nvSpPr>
          <p:spPr>
            <a:xfrm>
              <a:off x="3765214" y="1881189"/>
              <a:ext cx="1127851" cy="11278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73" name="Shape 372"/>
            <p:cNvSpPr/>
            <p:nvPr/>
          </p:nvSpPr>
          <p:spPr>
            <a:xfrm>
              <a:off x="3824401" y="1940379"/>
              <a:ext cx="1009468" cy="100946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74" name="Shape 373"/>
            <p:cNvSpPr/>
            <p:nvPr/>
          </p:nvSpPr>
          <p:spPr>
            <a:xfrm>
              <a:off x="4314877" y="2080662"/>
              <a:ext cx="28519" cy="367626"/>
            </a:xfrm>
            <a:prstGeom prst="roundRect">
              <a:avLst>
                <a:gd name="adj" fmla="val 50000"/>
              </a:avLst>
            </a:pr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75" name="Shape 374"/>
            <p:cNvSpPr/>
            <p:nvPr/>
          </p:nvSpPr>
          <p:spPr>
            <a:xfrm rot="6743015">
              <a:off x="4526430" y="2301726"/>
              <a:ext cx="12120" cy="448180"/>
            </a:xfrm>
            <a:custGeom>
              <a:avLst/>
              <a:gdLst/>
              <a:ahLst/>
              <a:cxnLst>
                <a:cxn ang="0">
                  <a:pos x="wd2" y="hd2"/>
                </a:cxn>
                <a:cxn ang="5400000">
                  <a:pos x="wd2" y="hd2"/>
                </a:cxn>
                <a:cxn ang="10800000">
                  <a:pos x="wd2" y="hd2"/>
                </a:cxn>
                <a:cxn ang="16200000">
                  <a:pos x="wd2" y="hd2"/>
                </a:cxn>
              </a:cxnLst>
              <a:rect l="0" t="0" r="r" b="b"/>
              <a:pathLst>
                <a:path w="21600" h="21600" extrusionOk="0">
                  <a:moveTo>
                    <a:pt x="21600" y="21308"/>
                  </a:moveTo>
                  <a:lnTo>
                    <a:pt x="21600" y="292"/>
                  </a:lnTo>
                  <a:cubicBezTo>
                    <a:pt x="21600" y="131"/>
                    <a:pt x="16765" y="0"/>
                    <a:pt x="10800" y="0"/>
                  </a:cubicBezTo>
                  <a:lnTo>
                    <a:pt x="10800" y="0"/>
                  </a:lnTo>
                  <a:cubicBezTo>
                    <a:pt x="4835" y="0"/>
                    <a:pt x="0" y="131"/>
                    <a:pt x="0" y="292"/>
                  </a:cubicBezTo>
                  <a:lnTo>
                    <a:pt x="0" y="21308"/>
                  </a:lnTo>
                  <a:cubicBezTo>
                    <a:pt x="0" y="21469"/>
                    <a:pt x="4835" y="21600"/>
                    <a:pt x="10800" y="21600"/>
                  </a:cubicBezTo>
                  <a:lnTo>
                    <a:pt x="10800" y="21600"/>
                  </a:lnTo>
                  <a:cubicBezTo>
                    <a:pt x="16765" y="21600"/>
                    <a:pt x="21600" y="21469"/>
                    <a:pt x="21600" y="21308"/>
                  </a:cubicBezTo>
                  <a:close/>
                </a:path>
              </a:pathLst>
            </a:custGeom>
            <a:solidFill>
              <a:schemeClr val="accent4"/>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76" name="Shape 375"/>
            <p:cNvSpPr/>
            <p:nvPr/>
          </p:nvSpPr>
          <p:spPr>
            <a:xfrm>
              <a:off x="4278683" y="2394661"/>
              <a:ext cx="100904" cy="100904"/>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77" name="Shape 376"/>
            <p:cNvSpPr/>
            <p:nvPr/>
          </p:nvSpPr>
          <p:spPr>
            <a:xfrm>
              <a:off x="4296898" y="2413705"/>
              <a:ext cx="63112" cy="63113"/>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solidFill>
              <a:schemeClr val="bg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78" name="Shape 377"/>
            <p:cNvSpPr/>
            <p:nvPr/>
          </p:nvSpPr>
          <p:spPr>
            <a:xfrm>
              <a:off x="4311166" y="1983458"/>
              <a:ext cx="28521" cy="285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79" name="Shape 378"/>
            <p:cNvSpPr/>
            <p:nvPr/>
          </p:nvSpPr>
          <p:spPr>
            <a:xfrm>
              <a:off x="4311166" y="2878249"/>
              <a:ext cx="28521" cy="2852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80" name="Shape 380"/>
            <p:cNvSpPr/>
            <p:nvPr/>
          </p:nvSpPr>
          <p:spPr>
            <a:xfrm>
              <a:off x="3871828" y="2430853"/>
              <a:ext cx="28520" cy="285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81" name="Shape 381"/>
            <p:cNvSpPr/>
            <p:nvPr/>
          </p:nvSpPr>
          <p:spPr>
            <a:xfrm>
              <a:off x="4756562" y="2430853"/>
              <a:ext cx="28519" cy="285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86" name="Shape 382"/>
            <p:cNvSpPr/>
            <p:nvPr/>
          </p:nvSpPr>
          <p:spPr>
            <a:xfrm rot="18900000">
              <a:off x="3994808" y="2114641"/>
              <a:ext cx="28521" cy="285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88" name="Shape 383"/>
            <p:cNvSpPr/>
            <p:nvPr/>
          </p:nvSpPr>
          <p:spPr>
            <a:xfrm rot="18900000">
              <a:off x="4627524" y="2747355"/>
              <a:ext cx="28521" cy="2852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90" name="Shape 385"/>
            <p:cNvSpPr/>
            <p:nvPr/>
          </p:nvSpPr>
          <p:spPr>
            <a:xfrm rot="2700000">
              <a:off x="4627524" y="2114498"/>
              <a:ext cx="28521" cy="28519"/>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91" name="Shape 386"/>
            <p:cNvSpPr/>
            <p:nvPr/>
          </p:nvSpPr>
          <p:spPr>
            <a:xfrm rot="2700000">
              <a:off x="3994810" y="2747210"/>
              <a:ext cx="28521" cy="28520"/>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close/>
                </a:path>
              </a:pathLst>
            </a:custGeom>
            <a:solidFill>
              <a:schemeClr val="tx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92" name="Shape 388"/>
            <p:cNvSpPr/>
            <p:nvPr/>
          </p:nvSpPr>
          <p:spPr>
            <a:xfrm>
              <a:off x="8149783" y="2657660"/>
              <a:ext cx="233465" cy="902250"/>
            </a:xfrm>
            <a:prstGeom prst="rect">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94" name="Shape 389"/>
            <p:cNvSpPr/>
            <p:nvPr/>
          </p:nvSpPr>
          <p:spPr>
            <a:xfrm>
              <a:off x="8213587" y="2754616"/>
              <a:ext cx="105857" cy="558900"/>
            </a:xfrm>
            <a:prstGeom prst="rect">
              <a:avLst/>
            </a:prstGeom>
            <a:solidFill>
              <a:schemeClr val="tx1">
                <a:lumMod val="9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95" name="Shape 390"/>
            <p:cNvSpPr/>
            <p:nvPr/>
          </p:nvSpPr>
          <p:spPr>
            <a:xfrm>
              <a:off x="8213587" y="2829337"/>
              <a:ext cx="105857" cy="50977"/>
            </a:xfrm>
            <a:prstGeom prst="rect">
              <a:avLst/>
            </a:prstGeom>
            <a:solidFill>
              <a:schemeClr val="accent4"/>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97" name="Shape 391"/>
            <p:cNvSpPr/>
            <p:nvPr/>
          </p:nvSpPr>
          <p:spPr>
            <a:xfrm>
              <a:off x="8213587" y="3193161"/>
              <a:ext cx="105857" cy="50977"/>
            </a:xfrm>
            <a:prstGeom prst="rect">
              <a:avLst/>
            </a:prstGeom>
            <a:solidFill>
              <a:schemeClr val="accent4"/>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98" name="Shape 392"/>
            <p:cNvSpPr/>
            <p:nvPr/>
          </p:nvSpPr>
          <p:spPr>
            <a:xfrm>
              <a:off x="8211560" y="3369493"/>
              <a:ext cx="107278" cy="1072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9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99" name="Shape 393"/>
            <p:cNvSpPr/>
            <p:nvPr/>
          </p:nvSpPr>
          <p:spPr>
            <a:xfrm>
              <a:off x="8023391" y="2752451"/>
              <a:ext cx="126555" cy="807458"/>
            </a:xfrm>
            <a:prstGeom prst="rect">
              <a:avLst/>
            </a:prstGeom>
            <a:solidFill>
              <a:schemeClr val="accent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00" name="Shape 394"/>
            <p:cNvSpPr/>
            <p:nvPr/>
          </p:nvSpPr>
          <p:spPr>
            <a:xfrm>
              <a:off x="8023391" y="2928187"/>
              <a:ext cx="126555" cy="455989"/>
            </a:xfrm>
            <a:prstGeom prst="rect">
              <a:avLst/>
            </a:prstGeom>
            <a:solidFill>
              <a:schemeClr val="accent2">
                <a:lumMod val="20000"/>
                <a:lumOff val="8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01" name="Shape 395"/>
            <p:cNvSpPr/>
            <p:nvPr/>
          </p:nvSpPr>
          <p:spPr>
            <a:xfrm>
              <a:off x="8025731" y="2971977"/>
              <a:ext cx="121530" cy="18726"/>
            </a:xfrm>
            <a:prstGeom prst="rect">
              <a:avLst/>
            </a:prstGeom>
            <a:solidFill>
              <a:schemeClr val="accent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02" name="Shape 396"/>
            <p:cNvSpPr/>
            <p:nvPr/>
          </p:nvSpPr>
          <p:spPr>
            <a:xfrm>
              <a:off x="8025731" y="3005305"/>
              <a:ext cx="121530" cy="18726"/>
            </a:xfrm>
            <a:prstGeom prst="rect">
              <a:avLst/>
            </a:prstGeom>
            <a:solidFill>
              <a:schemeClr val="accent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03" name="Shape 397"/>
            <p:cNvSpPr/>
            <p:nvPr/>
          </p:nvSpPr>
          <p:spPr>
            <a:xfrm>
              <a:off x="8025731" y="3284057"/>
              <a:ext cx="121530" cy="18726"/>
            </a:xfrm>
            <a:prstGeom prst="rect">
              <a:avLst/>
            </a:prstGeom>
            <a:solidFill>
              <a:schemeClr val="accent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04" name="Shape 398"/>
            <p:cNvSpPr/>
            <p:nvPr/>
          </p:nvSpPr>
          <p:spPr>
            <a:xfrm>
              <a:off x="8025731" y="3317386"/>
              <a:ext cx="121530" cy="18726"/>
            </a:xfrm>
            <a:prstGeom prst="rect">
              <a:avLst/>
            </a:prstGeom>
            <a:solidFill>
              <a:schemeClr val="accent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05" name="Shape 399"/>
            <p:cNvSpPr/>
            <p:nvPr/>
          </p:nvSpPr>
          <p:spPr>
            <a:xfrm>
              <a:off x="7945123" y="2694749"/>
              <a:ext cx="80597" cy="866057"/>
            </a:xfrm>
            <a:prstGeom prst="rect">
              <a:avLst/>
            </a:prstGeom>
            <a:solidFill>
              <a:schemeClr val="accent4">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06" name="Shape 400"/>
            <p:cNvSpPr/>
            <p:nvPr/>
          </p:nvSpPr>
          <p:spPr>
            <a:xfrm>
              <a:off x="7945123" y="2785645"/>
              <a:ext cx="80597" cy="627795"/>
            </a:xfrm>
            <a:prstGeom prst="rect">
              <a:avLst/>
            </a:prstGeom>
            <a:solidFill>
              <a:schemeClr val="accent4"/>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07" name="Shape 401"/>
            <p:cNvSpPr/>
            <p:nvPr/>
          </p:nvSpPr>
          <p:spPr>
            <a:xfrm>
              <a:off x="7946955" y="3477973"/>
              <a:ext cx="76637" cy="18465"/>
            </a:xfrm>
            <a:prstGeom prst="rect">
              <a:avLst/>
            </a:prstGeom>
            <a:solidFill>
              <a:schemeClr val="accent4"/>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08" name="Shape 402"/>
            <p:cNvSpPr/>
            <p:nvPr/>
          </p:nvSpPr>
          <p:spPr>
            <a:xfrm rot="539946">
              <a:off x="7742682" y="2619974"/>
              <a:ext cx="136578" cy="934639"/>
            </a:xfrm>
            <a:prstGeom prst="rect">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09" name="Shape 403"/>
            <p:cNvSpPr/>
            <p:nvPr/>
          </p:nvSpPr>
          <p:spPr>
            <a:xfrm rot="539946">
              <a:off x="7737744" y="2872375"/>
              <a:ext cx="135301" cy="492099"/>
            </a:xfrm>
            <a:prstGeom prst="rect">
              <a:avLst/>
            </a:pr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10" name="Shape 404"/>
            <p:cNvSpPr/>
            <p:nvPr/>
          </p:nvSpPr>
          <p:spPr>
            <a:xfrm rot="539946">
              <a:off x="7808436" y="2666828"/>
              <a:ext cx="132149" cy="42522"/>
            </a:xfrm>
            <a:prstGeom prst="rect">
              <a:avLst/>
            </a:pr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11" name="Shape 405"/>
            <p:cNvSpPr/>
            <p:nvPr/>
          </p:nvSpPr>
          <p:spPr>
            <a:xfrm rot="539946">
              <a:off x="7710329" y="3290377"/>
              <a:ext cx="134563" cy="34564"/>
            </a:xfrm>
            <a:prstGeom prst="rect">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12" name="Shape 407"/>
            <p:cNvSpPr/>
            <p:nvPr/>
          </p:nvSpPr>
          <p:spPr>
            <a:xfrm rot="538117">
              <a:off x="7654253" y="2688688"/>
              <a:ext cx="80599" cy="866059"/>
            </a:xfrm>
            <a:prstGeom prst="rect">
              <a:avLst/>
            </a:prstGeom>
            <a:solidFill>
              <a:schemeClr val="accent3">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13" name="Shape 408"/>
            <p:cNvSpPr/>
            <p:nvPr/>
          </p:nvSpPr>
          <p:spPr>
            <a:xfrm rot="538117">
              <a:off x="7658654" y="2779931"/>
              <a:ext cx="80599" cy="627795"/>
            </a:xfrm>
            <a:prstGeom prst="rect">
              <a:avLst/>
            </a:prstGeom>
            <a:solidFill>
              <a:schemeClr val="accent3"/>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14" name="Shape 409"/>
            <p:cNvSpPr/>
            <p:nvPr/>
          </p:nvSpPr>
          <p:spPr>
            <a:xfrm rot="538117">
              <a:off x="7600053" y="3467496"/>
              <a:ext cx="76637" cy="18463"/>
            </a:xfrm>
            <a:prstGeom prst="rect">
              <a:avLst/>
            </a:prstGeom>
            <a:solidFill>
              <a:schemeClr val="accent5"/>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15" name="Shape 427"/>
            <p:cNvSpPr/>
            <p:nvPr/>
          </p:nvSpPr>
          <p:spPr>
            <a:xfrm>
              <a:off x="7396662" y="3974555"/>
              <a:ext cx="1162905" cy="1347078"/>
            </a:xfrm>
            <a:prstGeom prst="rect">
              <a:avLst/>
            </a:prstGeom>
            <a:solidFill>
              <a:schemeClr val="bg2">
                <a:lumMod val="5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16" name="Shape 428"/>
            <p:cNvSpPr/>
            <p:nvPr/>
          </p:nvSpPr>
          <p:spPr>
            <a:xfrm>
              <a:off x="7517509" y="4106902"/>
              <a:ext cx="921079" cy="1082384"/>
            </a:xfrm>
            <a:prstGeom prst="rect">
              <a:avLst/>
            </a:prstGeom>
            <a:solidFill>
              <a:schemeClr val="tx2">
                <a:lumMod val="40000"/>
                <a:lumOff val="6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17" name="Shape 429"/>
            <p:cNvSpPr/>
            <p:nvPr/>
          </p:nvSpPr>
          <p:spPr>
            <a:xfrm flipH="1" flipV="1">
              <a:off x="7399841" y="3977238"/>
              <a:ext cx="117005" cy="126603"/>
            </a:xfrm>
            <a:prstGeom prst="line">
              <a:avLst/>
            </a:prstGeom>
            <a:noFill/>
            <a:ln w="12700" cap="flat" cmpd="sng">
              <a:solidFill>
                <a:schemeClr val="bg2">
                  <a:lumMod val="75000"/>
                </a:schemeClr>
              </a:solidFill>
              <a:prstDash val="solid"/>
              <a:miter lim="400000"/>
            </a:ln>
            <a:effectLst/>
          </p:spPr>
          <p:txBody>
            <a:bodyPr wrap="square" lIns="0" tIns="0" rIns="0" bIns="0" numCol="1" anchor="ctr">
              <a:noAutofit/>
            </a:bodyPr>
            <a:lstStyle/>
            <a:p>
              <a:pPr lvl="0">
                <a:defRPr sz="2400"/>
              </a:pPr>
              <a:endParaRPr sz="2400"/>
            </a:p>
          </p:txBody>
        </p:sp>
        <p:sp>
          <p:nvSpPr>
            <p:cNvPr id="118" name="Shape 430"/>
            <p:cNvSpPr/>
            <p:nvPr/>
          </p:nvSpPr>
          <p:spPr>
            <a:xfrm flipH="1" flipV="1">
              <a:off x="8436728" y="5190124"/>
              <a:ext cx="125432" cy="128711"/>
            </a:xfrm>
            <a:prstGeom prst="line">
              <a:avLst/>
            </a:prstGeom>
            <a:noFill/>
            <a:ln w="12700" cap="flat" cmpd="sng">
              <a:solidFill>
                <a:schemeClr val="bg2">
                  <a:lumMod val="75000"/>
                </a:schemeClr>
              </a:solidFill>
              <a:prstDash val="solid"/>
              <a:miter lim="400000"/>
            </a:ln>
            <a:effectLst/>
          </p:spPr>
          <p:txBody>
            <a:bodyPr wrap="square" lIns="0" tIns="0" rIns="0" bIns="0" numCol="1" anchor="ctr">
              <a:noAutofit/>
            </a:bodyPr>
            <a:lstStyle/>
            <a:p>
              <a:pPr lvl="0">
                <a:defRPr sz="2400"/>
              </a:pPr>
              <a:endParaRPr sz="2400"/>
            </a:p>
          </p:txBody>
        </p:sp>
        <p:sp>
          <p:nvSpPr>
            <p:cNvPr id="119" name="Shape 431"/>
            <p:cNvSpPr/>
            <p:nvPr/>
          </p:nvSpPr>
          <p:spPr>
            <a:xfrm flipH="1">
              <a:off x="8438009" y="3979898"/>
              <a:ext cx="120153" cy="127082"/>
            </a:xfrm>
            <a:prstGeom prst="line">
              <a:avLst/>
            </a:prstGeom>
            <a:noFill/>
            <a:ln w="12700" cap="flat" cmpd="sng">
              <a:solidFill>
                <a:schemeClr val="bg2">
                  <a:lumMod val="75000"/>
                </a:schemeClr>
              </a:solidFill>
              <a:prstDash val="solid"/>
              <a:miter lim="400000"/>
            </a:ln>
            <a:effectLst/>
          </p:spPr>
          <p:txBody>
            <a:bodyPr wrap="square" lIns="0" tIns="0" rIns="0" bIns="0" numCol="1" anchor="ctr">
              <a:noAutofit/>
            </a:bodyPr>
            <a:lstStyle/>
            <a:p>
              <a:pPr lvl="0">
                <a:defRPr sz="2400"/>
              </a:pPr>
              <a:endParaRPr sz="2400"/>
            </a:p>
          </p:txBody>
        </p:sp>
        <p:sp>
          <p:nvSpPr>
            <p:cNvPr id="120" name="Shape 432"/>
            <p:cNvSpPr/>
            <p:nvPr/>
          </p:nvSpPr>
          <p:spPr>
            <a:xfrm flipV="1">
              <a:off x="7400893" y="5189752"/>
              <a:ext cx="118654" cy="126604"/>
            </a:xfrm>
            <a:prstGeom prst="line">
              <a:avLst/>
            </a:prstGeom>
            <a:noFill/>
            <a:ln w="12700" cap="flat" cmpd="sng">
              <a:solidFill>
                <a:schemeClr val="bg2">
                  <a:lumMod val="75000"/>
                </a:schemeClr>
              </a:solidFill>
              <a:prstDash val="solid"/>
              <a:miter lim="400000"/>
            </a:ln>
            <a:effectLst/>
          </p:spPr>
          <p:txBody>
            <a:bodyPr wrap="square" lIns="0" tIns="0" rIns="0" bIns="0" numCol="1" anchor="ctr">
              <a:noAutofit/>
            </a:bodyPr>
            <a:lstStyle/>
            <a:p>
              <a:pPr lvl="0">
                <a:defRPr sz="2400"/>
              </a:pPr>
              <a:endParaRPr sz="2400"/>
            </a:p>
          </p:txBody>
        </p:sp>
        <p:sp>
          <p:nvSpPr>
            <p:cNvPr id="121" name="Shape 433"/>
            <p:cNvSpPr/>
            <p:nvPr/>
          </p:nvSpPr>
          <p:spPr>
            <a:xfrm>
              <a:off x="7519308" y="4783280"/>
              <a:ext cx="337192" cy="408674"/>
            </a:xfrm>
            <a:custGeom>
              <a:avLst/>
              <a:gdLst/>
              <a:ahLst/>
              <a:cxnLst>
                <a:cxn ang="0">
                  <a:pos x="wd2" y="hd2"/>
                </a:cxn>
                <a:cxn ang="5400000">
                  <a:pos x="wd2" y="hd2"/>
                </a:cxn>
                <a:cxn ang="10800000">
                  <a:pos x="wd2" y="hd2"/>
                </a:cxn>
                <a:cxn ang="16200000">
                  <a:pos x="wd2" y="hd2"/>
                </a:cxn>
              </a:cxnLst>
              <a:rect l="0" t="0" r="r" b="b"/>
              <a:pathLst>
                <a:path w="21600" h="21600" extrusionOk="0">
                  <a:moveTo>
                    <a:pt x="0" y="10097"/>
                  </a:moveTo>
                  <a:lnTo>
                    <a:pt x="11158" y="0"/>
                  </a:lnTo>
                  <a:lnTo>
                    <a:pt x="21600" y="7955"/>
                  </a:lnTo>
                  <a:lnTo>
                    <a:pt x="21600" y="21600"/>
                  </a:lnTo>
                  <a:lnTo>
                    <a:pt x="55" y="21600"/>
                  </a:lnTo>
                  <a:lnTo>
                    <a:pt x="0" y="10097"/>
                  </a:lnTo>
                  <a:close/>
                </a:path>
              </a:pathLst>
            </a:custGeom>
            <a:solidFill>
              <a:schemeClr val="accent1"/>
            </a:solidFill>
            <a:ln w="3175" cap="flat">
              <a:noFill/>
              <a:prstDash val="solid"/>
              <a:miter lim="400000"/>
            </a:ln>
            <a:effectLst/>
          </p:spPr>
          <p:txBody>
            <a:bodyPr wrap="square" lIns="0" tIns="0" rIns="0" bIns="0" numCol="1" anchor="ctr">
              <a:noAutofit/>
            </a:bodyPr>
            <a:lstStyle/>
            <a:p>
              <a:pPr lvl="0">
                <a:defRPr sz="2400"/>
              </a:pPr>
              <a:endParaRPr sz="2400"/>
            </a:p>
          </p:txBody>
        </p:sp>
        <p:sp>
          <p:nvSpPr>
            <p:cNvPr id="122" name="Shape 434"/>
            <p:cNvSpPr/>
            <p:nvPr/>
          </p:nvSpPr>
          <p:spPr>
            <a:xfrm>
              <a:off x="7695329" y="4788667"/>
              <a:ext cx="132737" cy="3794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468" y="21600"/>
                  </a:lnTo>
                  <a:lnTo>
                    <a:pt x="21600" y="9402"/>
                  </a:lnTo>
                  <a:lnTo>
                    <a:pt x="0" y="0"/>
                  </a:lnTo>
                  <a:close/>
                </a:path>
              </a:pathLst>
            </a:custGeom>
            <a:solidFill>
              <a:schemeClr val="accent1">
                <a:lumMod val="75000"/>
              </a:schemeClr>
            </a:solidFill>
            <a:ln w="3175" cap="flat">
              <a:noFill/>
              <a:prstDash val="solid"/>
              <a:miter lim="400000"/>
            </a:ln>
            <a:effectLst/>
          </p:spPr>
          <p:txBody>
            <a:bodyPr wrap="square" lIns="0" tIns="0" rIns="0" bIns="0" numCol="1" anchor="ctr">
              <a:noAutofit/>
            </a:bodyPr>
            <a:lstStyle/>
            <a:p>
              <a:pPr lvl="0">
                <a:defRPr sz="2400"/>
              </a:pPr>
              <a:endParaRPr sz="2400"/>
            </a:p>
          </p:txBody>
        </p:sp>
        <p:sp>
          <p:nvSpPr>
            <p:cNvPr id="123" name="Shape 435"/>
            <p:cNvSpPr/>
            <p:nvPr/>
          </p:nvSpPr>
          <p:spPr>
            <a:xfrm>
              <a:off x="8114455" y="4296197"/>
              <a:ext cx="69310" cy="80365"/>
            </a:xfrm>
            <a:custGeom>
              <a:avLst/>
              <a:gdLst/>
              <a:ahLst/>
              <a:cxnLst>
                <a:cxn ang="0">
                  <a:pos x="wd2" y="hd2"/>
                </a:cxn>
                <a:cxn ang="5400000">
                  <a:pos x="wd2" y="hd2"/>
                </a:cxn>
                <a:cxn ang="10800000">
                  <a:pos x="wd2" y="hd2"/>
                </a:cxn>
                <a:cxn ang="16200000">
                  <a:pos x="wd2" y="hd2"/>
                </a:cxn>
              </a:cxnLst>
              <a:rect l="0" t="0" r="r" b="b"/>
              <a:pathLst>
                <a:path w="21600" h="20328" extrusionOk="0">
                  <a:moveTo>
                    <a:pt x="0" y="417"/>
                  </a:moveTo>
                  <a:lnTo>
                    <a:pt x="0" y="19114"/>
                  </a:lnTo>
                  <a:cubicBezTo>
                    <a:pt x="540" y="19545"/>
                    <a:pt x="1194" y="19872"/>
                    <a:pt x="1913" y="20070"/>
                  </a:cubicBezTo>
                  <a:cubicBezTo>
                    <a:pt x="6396" y="21301"/>
                    <a:pt x="10130" y="17774"/>
                    <a:pt x="14478" y="17052"/>
                  </a:cubicBezTo>
                  <a:cubicBezTo>
                    <a:pt x="16945" y="16642"/>
                    <a:pt x="19509" y="17131"/>
                    <a:pt x="21493" y="18389"/>
                  </a:cubicBezTo>
                  <a:lnTo>
                    <a:pt x="21600" y="1294"/>
                  </a:lnTo>
                  <a:cubicBezTo>
                    <a:pt x="19457" y="88"/>
                    <a:pt x="16772" y="-299"/>
                    <a:pt x="14248" y="235"/>
                  </a:cubicBezTo>
                  <a:cubicBezTo>
                    <a:pt x="11777" y="758"/>
                    <a:pt x="9675" y="2145"/>
                    <a:pt x="7138" y="2506"/>
                  </a:cubicBezTo>
                  <a:cubicBezTo>
                    <a:pt x="4471" y="2884"/>
                    <a:pt x="1756" y="2090"/>
                    <a:pt x="0" y="417"/>
                  </a:cubicBezTo>
                  <a:close/>
                </a:path>
              </a:pathLst>
            </a:custGeom>
            <a:solidFill>
              <a:schemeClr val="accent4">
                <a:lumMod val="60000"/>
                <a:lumOff val="40000"/>
              </a:schemeClr>
            </a:solidFill>
            <a:ln w="3175" cap="flat">
              <a:noFill/>
              <a:prstDash val="solid"/>
              <a:miter lim="400000"/>
            </a:ln>
            <a:effectLst/>
          </p:spPr>
          <p:txBody>
            <a:bodyPr wrap="square" lIns="0" tIns="0" rIns="0" bIns="0" numCol="1" anchor="ctr">
              <a:noAutofit/>
            </a:bodyPr>
            <a:lstStyle/>
            <a:p>
              <a:pPr lvl="0">
                <a:defRPr sz="2400"/>
              </a:pPr>
              <a:endParaRPr sz="2400"/>
            </a:p>
          </p:txBody>
        </p:sp>
        <p:sp>
          <p:nvSpPr>
            <p:cNvPr id="124" name="Shape 436"/>
            <p:cNvSpPr/>
            <p:nvPr/>
          </p:nvSpPr>
          <p:spPr>
            <a:xfrm>
              <a:off x="8114578" y="4289322"/>
              <a:ext cx="10449" cy="84277"/>
            </a:xfrm>
            <a:custGeom>
              <a:avLst/>
              <a:gdLst/>
              <a:ahLst/>
              <a:cxnLst>
                <a:cxn ang="0">
                  <a:pos x="wd2" y="hd2"/>
                </a:cxn>
                <a:cxn ang="5400000">
                  <a:pos x="wd2" y="hd2"/>
                </a:cxn>
                <a:cxn ang="10800000">
                  <a:pos x="wd2" y="hd2"/>
                </a:cxn>
                <a:cxn ang="16200000">
                  <a:pos x="wd2" y="hd2"/>
                </a:cxn>
              </a:cxnLst>
              <a:rect l="0" t="0" r="r" b="b"/>
              <a:pathLst>
                <a:path w="20773" h="21600" extrusionOk="0">
                  <a:moveTo>
                    <a:pt x="20530" y="17037"/>
                  </a:moveTo>
                  <a:cubicBezTo>
                    <a:pt x="21437" y="17681"/>
                    <a:pt x="19747" y="18348"/>
                    <a:pt x="16329" y="18695"/>
                  </a:cubicBezTo>
                  <a:cubicBezTo>
                    <a:pt x="14200" y="18912"/>
                    <a:pt x="11644" y="18968"/>
                    <a:pt x="9345" y="19129"/>
                  </a:cubicBezTo>
                  <a:cubicBezTo>
                    <a:pt x="3416" y="19543"/>
                    <a:pt x="-163" y="20547"/>
                    <a:pt x="535" y="21600"/>
                  </a:cubicBezTo>
                  <a:lnTo>
                    <a:pt x="0" y="0"/>
                  </a:lnTo>
                  <a:lnTo>
                    <a:pt x="18742" y="0"/>
                  </a:lnTo>
                  <a:lnTo>
                    <a:pt x="20530" y="17037"/>
                  </a:lnTo>
                  <a:close/>
                </a:path>
              </a:pathLst>
            </a:custGeom>
            <a:solidFill>
              <a:schemeClr val="accent4">
                <a:lumMod val="75000"/>
              </a:schemeClr>
            </a:solidFill>
            <a:ln w="3175" cap="flat">
              <a:noFill/>
              <a:prstDash val="solid"/>
              <a:miter lim="400000"/>
            </a:ln>
            <a:effectLst/>
          </p:spPr>
          <p:txBody>
            <a:bodyPr wrap="square" lIns="0" tIns="0" rIns="0" bIns="0" numCol="1" anchor="ctr">
              <a:noAutofit/>
            </a:bodyPr>
            <a:lstStyle/>
            <a:p>
              <a:pPr lvl="0">
                <a:defRPr sz="2400"/>
              </a:pPr>
              <a:endParaRPr sz="2400"/>
            </a:p>
          </p:txBody>
        </p:sp>
        <p:sp>
          <p:nvSpPr>
            <p:cNvPr id="125" name="Shape 437"/>
            <p:cNvSpPr/>
            <p:nvPr/>
          </p:nvSpPr>
          <p:spPr>
            <a:xfrm rot="5400000">
              <a:off x="7997608" y="4380207"/>
              <a:ext cx="168338" cy="14451"/>
            </a:xfrm>
            <a:prstGeom prst="rect">
              <a:avLst/>
            </a:prstGeom>
            <a:solidFill>
              <a:schemeClr val="tx2"/>
            </a:solidFill>
            <a:ln w="3175" cap="flat">
              <a:solidFill>
                <a:schemeClr val="tx2"/>
              </a:solid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26" name="Shape 438"/>
            <p:cNvSpPr/>
            <p:nvPr/>
          </p:nvSpPr>
          <p:spPr>
            <a:xfrm>
              <a:off x="8074360" y="4279294"/>
              <a:ext cx="51061" cy="93614"/>
            </a:xfrm>
            <a:custGeom>
              <a:avLst/>
              <a:gdLst/>
              <a:ahLst/>
              <a:cxnLst>
                <a:cxn ang="0">
                  <a:pos x="wd2" y="hd2"/>
                </a:cxn>
                <a:cxn ang="5400000">
                  <a:pos x="wd2" y="hd2"/>
                </a:cxn>
                <a:cxn ang="10800000">
                  <a:pos x="wd2" y="hd2"/>
                </a:cxn>
                <a:cxn ang="16200000">
                  <a:pos x="wd2" y="hd2"/>
                </a:cxn>
              </a:cxnLst>
              <a:rect l="0" t="0" r="r" b="b"/>
              <a:pathLst>
                <a:path w="21600" h="20951" extrusionOk="0">
                  <a:moveTo>
                    <a:pt x="0" y="4441"/>
                  </a:moveTo>
                  <a:lnTo>
                    <a:pt x="0" y="20951"/>
                  </a:lnTo>
                  <a:cubicBezTo>
                    <a:pt x="3310" y="20061"/>
                    <a:pt x="6423" y="19061"/>
                    <a:pt x="9355" y="17965"/>
                  </a:cubicBezTo>
                  <a:cubicBezTo>
                    <a:pt x="12720" y="16706"/>
                    <a:pt x="16732" y="15376"/>
                    <a:pt x="20131" y="16573"/>
                  </a:cubicBezTo>
                  <a:cubicBezTo>
                    <a:pt x="20755" y="16793"/>
                    <a:pt x="21260" y="17095"/>
                    <a:pt x="21600" y="17448"/>
                  </a:cubicBezTo>
                  <a:lnTo>
                    <a:pt x="21600" y="771"/>
                  </a:lnTo>
                  <a:cubicBezTo>
                    <a:pt x="21021" y="560"/>
                    <a:pt x="20392" y="390"/>
                    <a:pt x="19727" y="268"/>
                  </a:cubicBezTo>
                  <a:cubicBezTo>
                    <a:pt x="14717" y="-649"/>
                    <a:pt x="9888" y="959"/>
                    <a:pt x="5650" y="2460"/>
                  </a:cubicBezTo>
                  <a:cubicBezTo>
                    <a:pt x="3785" y="3121"/>
                    <a:pt x="1905" y="3781"/>
                    <a:pt x="0" y="4441"/>
                  </a:cubicBezTo>
                  <a:close/>
                </a:path>
              </a:pathLst>
            </a:custGeom>
            <a:solidFill>
              <a:schemeClr val="accent4"/>
            </a:solidFill>
            <a:ln w="3175" cap="flat">
              <a:noFill/>
              <a:prstDash val="solid"/>
              <a:miter lim="400000"/>
            </a:ln>
            <a:effectLst/>
          </p:spPr>
          <p:txBody>
            <a:bodyPr wrap="square" lIns="0" tIns="0" rIns="0" bIns="0" numCol="1" anchor="ctr">
              <a:noAutofit/>
            </a:bodyPr>
            <a:lstStyle/>
            <a:p>
              <a:pPr lvl="0">
                <a:defRPr sz="2400"/>
              </a:pPr>
              <a:endParaRPr sz="2400"/>
            </a:p>
          </p:txBody>
        </p:sp>
        <p:sp>
          <p:nvSpPr>
            <p:cNvPr id="127" name="Shape 440"/>
            <p:cNvSpPr/>
            <p:nvPr/>
          </p:nvSpPr>
          <p:spPr>
            <a:xfrm>
              <a:off x="7726429" y="4181677"/>
              <a:ext cx="322194" cy="185835"/>
            </a:xfrm>
            <a:custGeom>
              <a:avLst/>
              <a:gdLst/>
              <a:ahLst/>
              <a:cxnLst>
                <a:cxn ang="0">
                  <a:pos x="wd2" y="hd2"/>
                </a:cxn>
                <a:cxn ang="5400000">
                  <a:pos x="wd2" y="hd2"/>
                </a:cxn>
                <a:cxn ang="10800000">
                  <a:pos x="wd2" y="hd2"/>
                </a:cxn>
                <a:cxn ang="16200000">
                  <a:pos x="wd2" y="hd2"/>
                </a:cxn>
              </a:cxnLst>
              <a:rect l="0" t="0" r="r" b="b"/>
              <a:pathLst>
                <a:path w="21066" h="20816" extrusionOk="0">
                  <a:moveTo>
                    <a:pt x="4401" y="20811"/>
                  </a:moveTo>
                  <a:lnTo>
                    <a:pt x="16608" y="20811"/>
                  </a:lnTo>
                  <a:cubicBezTo>
                    <a:pt x="17664" y="20823"/>
                    <a:pt x="18651" y="20252"/>
                    <a:pt x="19459" y="19264"/>
                  </a:cubicBezTo>
                  <a:cubicBezTo>
                    <a:pt x="20103" y="18476"/>
                    <a:pt x="20653" y="17397"/>
                    <a:pt x="20912" y="16016"/>
                  </a:cubicBezTo>
                  <a:cubicBezTo>
                    <a:pt x="21460" y="13092"/>
                    <a:pt x="20497" y="9962"/>
                    <a:pt x="18778" y="9084"/>
                  </a:cubicBezTo>
                  <a:cubicBezTo>
                    <a:pt x="18779" y="7094"/>
                    <a:pt x="18235" y="5219"/>
                    <a:pt x="17310" y="4017"/>
                  </a:cubicBezTo>
                  <a:cubicBezTo>
                    <a:pt x="16146" y="2505"/>
                    <a:pt x="14578" y="2279"/>
                    <a:pt x="13282" y="3435"/>
                  </a:cubicBezTo>
                  <a:cubicBezTo>
                    <a:pt x="12107" y="517"/>
                    <a:pt x="9946" y="-715"/>
                    <a:pt x="7985" y="416"/>
                  </a:cubicBezTo>
                  <a:cubicBezTo>
                    <a:pt x="5935" y="1598"/>
                    <a:pt x="4629" y="5040"/>
                    <a:pt x="4830" y="8729"/>
                  </a:cubicBezTo>
                  <a:cubicBezTo>
                    <a:pt x="2469" y="6992"/>
                    <a:pt x="-140" y="10121"/>
                    <a:pt x="6" y="14515"/>
                  </a:cubicBezTo>
                  <a:cubicBezTo>
                    <a:pt x="66" y="16307"/>
                    <a:pt x="595" y="17822"/>
                    <a:pt x="1311" y="18910"/>
                  </a:cubicBezTo>
                  <a:cubicBezTo>
                    <a:pt x="2127" y="20151"/>
                    <a:pt x="3212" y="20885"/>
                    <a:pt x="4401" y="20811"/>
                  </a:cubicBezTo>
                  <a:close/>
                </a:path>
              </a:pathLst>
            </a:custGeom>
            <a:solidFill>
              <a:schemeClr val="bg1"/>
            </a:solidFill>
            <a:ln w="3175" cap="flat">
              <a:noFill/>
              <a:prstDash val="solid"/>
              <a:miter lim="400000"/>
            </a:ln>
            <a:effectLst/>
          </p:spPr>
          <p:txBody>
            <a:bodyPr wrap="square" lIns="0" tIns="0" rIns="0" bIns="0" numCol="1" anchor="ctr">
              <a:noAutofit/>
            </a:bodyPr>
            <a:lstStyle/>
            <a:p>
              <a:pPr lvl="0">
                <a:defRPr sz="2400"/>
              </a:pPr>
              <a:endParaRPr sz="2400"/>
            </a:p>
          </p:txBody>
        </p:sp>
        <p:sp>
          <p:nvSpPr>
            <p:cNvPr id="128" name="Shape 441"/>
            <p:cNvSpPr/>
            <p:nvPr/>
          </p:nvSpPr>
          <p:spPr>
            <a:xfrm>
              <a:off x="8151747" y="4577940"/>
              <a:ext cx="151187" cy="87201"/>
            </a:xfrm>
            <a:custGeom>
              <a:avLst/>
              <a:gdLst/>
              <a:ahLst/>
              <a:cxnLst>
                <a:cxn ang="0">
                  <a:pos x="wd2" y="hd2"/>
                </a:cxn>
                <a:cxn ang="5400000">
                  <a:pos x="wd2" y="hd2"/>
                </a:cxn>
                <a:cxn ang="10800000">
                  <a:pos x="wd2" y="hd2"/>
                </a:cxn>
                <a:cxn ang="16200000">
                  <a:pos x="wd2" y="hd2"/>
                </a:cxn>
              </a:cxnLst>
              <a:rect l="0" t="0" r="r" b="b"/>
              <a:pathLst>
                <a:path w="21066" h="20816" extrusionOk="0">
                  <a:moveTo>
                    <a:pt x="4401" y="20811"/>
                  </a:moveTo>
                  <a:lnTo>
                    <a:pt x="16608" y="20811"/>
                  </a:lnTo>
                  <a:cubicBezTo>
                    <a:pt x="17664" y="20823"/>
                    <a:pt x="18651" y="20252"/>
                    <a:pt x="19459" y="19264"/>
                  </a:cubicBezTo>
                  <a:cubicBezTo>
                    <a:pt x="20103" y="18476"/>
                    <a:pt x="20653" y="17397"/>
                    <a:pt x="20912" y="16016"/>
                  </a:cubicBezTo>
                  <a:cubicBezTo>
                    <a:pt x="21460" y="13092"/>
                    <a:pt x="20497" y="9962"/>
                    <a:pt x="18778" y="9084"/>
                  </a:cubicBezTo>
                  <a:cubicBezTo>
                    <a:pt x="18779" y="7094"/>
                    <a:pt x="18235" y="5219"/>
                    <a:pt x="17310" y="4017"/>
                  </a:cubicBezTo>
                  <a:cubicBezTo>
                    <a:pt x="16146" y="2505"/>
                    <a:pt x="14578" y="2279"/>
                    <a:pt x="13282" y="3435"/>
                  </a:cubicBezTo>
                  <a:cubicBezTo>
                    <a:pt x="12107" y="517"/>
                    <a:pt x="9946" y="-715"/>
                    <a:pt x="7985" y="416"/>
                  </a:cubicBezTo>
                  <a:cubicBezTo>
                    <a:pt x="5935" y="1598"/>
                    <a:pt x="4629" y="5040"/>
                    <a:pt x="4830" y="8729"/>
                  </a:cubicBezTo>
                  <a:cubicBezTo>
                    <a:pt x="2469" y="6992"/>
                    <a:pt x="-140" y="10121"/>
                    <a:pt x="6" y="14515"/>
                  </a:cubicBezTo>
                  <a:cubicBezTo>
                    <a:pt x="65" y="16307"/>
                    <a:pt x="595" y="17822"/>
                    <a:pt x="1311" y="18910"/>
                  </a:cubicBezTo>
                  <a:cubicBezTo>
                    <a:pt x="2127" y="20151"/>
                    <a:pt x="3212" y="20885"/>
                    <a:pt x="4401" y="20811"/>
                  </a:cubicBezTo>
                  <a:close/>
                </a:path>
              </a:pathLst>
            </a:custGeom>
            <a:solidFill>
              <a:schemeClr val="bg1"/>
            </a:solidFill>
            <a:ln w="3175" cap="flat">
              <a:noFill/>
              <a:prstDash val="solid"/>
              <a:miter lim="400000"/>
            </a:ln>
            <a:effectLst/>
          </p:spPr>
          <p:txBody>
            <a:bodyPr wrap="square" lIns="0" tIns="0" rIns="0" bIns="0" numCol="1" anchor="ctr">
              <a:noAutofit/>
            </a:bodyPr>
            <a:lstStyle/>
            <a:p>
              <a:pPr lvl="0">
                <a:defRPr sz="2400"/>
              </a:pPr>
              <a:endParaRPr sz="2400"/>
            </a:p>
          </p:txBody>
        </p:sp>
        <p:sp>
          <p:nvSpPr>
            <p:cNvPr id="129" name="Shape 442"/>
            <p:cNvSpPr/>
            <p:nvPr/>
          </p:nvSpPr>
          <p:spPr>
            <a:xfrm>
              <a:off x="7609660" y="4459399"/>
              <a:ext cx="829744" cy="73396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2228" y="0"/>
                  </a:lnTo>
                  <a:lnTo>
                    <a:pt x="21600" y="19005"/>
                  </a:lnTo>
                  <a:lnTo>
                    <a:pt x="21597" y="21570"/>
                  </a:lnTo>
                  <a:lnTo>
                    <a:pt x="0" y="21600"/>
                  </a:lnTo>
                  <a:close/>
                </a:path>
              </a:pathLst>
            </a:custGeom>
            <a:solidFill>
              <a:schemeClr val="accent2"/>
            </a:solidFill>
            <a:ln w="3175" cap="flat">
              <a:noFill/>
              <a:prstDash val="solid"/>
              <a:miter lim="400000"/>
            </a:ln>
            <a:effectLst/>
          </p:spPr>
          <p:txBody>
            <a:bodyPr wrap="square" lIns="0" tIns="0" rIns="0" bIns="0" numCol="1" anchor="ctr">
              <a:noAutofit/>
            </a:bodyPr>
            <a:lstStyle/>
            <a:p>
              <a:pPr lvl="0">
                <a:defRPr sz="2400"/>
              </a:pPr>
              <a:endParaRPr sz="2400"/>
            </a:p>
          </p:txBody>
        </p:sp>
        <p:sp>
          <p:nvSpPr>
            <p:cNvPr id="130" name="Shape 443"/>
            <p:cNvSpPr/>
            <p:nvPr/>
          </p:nvSpPr>
          <p:spPr>
            <a:xfrm>
              <a:off x="8081370" y="4462217"/>
              <a:ext cx="360215" cy="731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465" y="20186"/>
                  </a:lnTo>
                  <a:lnTo>
                    <a:pt x="21600" y="21600"/>
                  </a:lnTo>
                  <a:lnTo>
                    <a:pt x="5779" y="21569"/>
                  </a:lnTo>
                  <a:lnTo>
                    <a:pt x="0" y="0"/>
                  </a:lnTo>
                  <a:close/>
                </a:path>
              </a:pathLst>
            </a:custGeom>
            <a:solidFill>
              <a:schemeClr val="accent2">
                <a:lumMod val="75000"/>
              </a:schemeClr>
            </a:solidFill>
            <a:ln w="3175" cap="flat">
              <a:noFill/>
              <a:prstDash val="solid"/>
              <a:miter lim="400000"/>
            </a:ln>
            <a:effectLst/>
          </p:spPr>
          <p:txBody>
            <a:bodyPr wrap="square" lIns="0" tIns="0" rIns="0" bIns="0" numCol="1" anchor="ctr">
              <a:noAutofit/>
            </a:bodyPr>
            <a:lstStyle/>
            <a:p>
              <a:pPr lvl="0">
                <a:defRPr sz="2400"/>
              </a:pPr>
              <a:endParaRPr sz="2400"/>
            </a:p>
          </p:txBody>
        </p:sp>
        <p:sp>
          <p:nvSpPr>
            <p:cNvPr id="131" name="Shape 444"/>
            <p:cNvSpPr/>
            <p:nvPr/>
          </p:nvSpPr>
          <p:spPr>
            <a:xfrm>
              <a:off x="7702455" y="4460878"/>
              <a:ext cx="379177" cy="73115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497"/>
                  </a:lnTo>
                  <a:lnTo>
                    <a:pt x="11164" y="21600"/>
                  </a:lnTo>
                  <a:lnTo>
                    <a:pt x="21600" y="0"/>
                  </a:lnTo>
                  <a:close/>
                </a:path>
              </a:pathLst>
            </a:custGeom>
            <a:solidFill>
              <a:schemeClr val="accent2">
                <a:lumMod val="75000"/>
              </a:schemeClr>
            </a:solidFill>
            <a:ln w="3175" cap="flat">
              <a:noFill/>
              <a:prstDash val="solid"/>
              <a:miter lim="400000"/>
            </a:ln>
            <a:effectLst/>
          </p:spPr>
          <p:txBody>
            <a:bodyPr wrap="square" lIns="0" tIns="0" rIns="0" bIns="0" numCol="1" anchor="ctr">
              <a:noAutofit/>
            </a:bodyPr>
            <a:lstStyle/>
            <a:p>
              <a:pPr lvl="0">
                <a:defRPr sz="2400"/>
              </a:pPr>
              <a:endParaRPr sz="2400"/>
            </a:p>
          </p:txBody>
        </p:sp>
        <p:sp>
          <p:nvSpPr>
            <p:cNvPr id="132" name="Shape 319"/>
            <p:cNvSpPr/>
            <p:nvPr/>
          </p:nvSpPr>
          <p:spPr>
            <a:xfrm>
              <a:off x="1673769" y="4261748"/>
              <a:ext cx="345493" cy="34549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2">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33" name="Shape 320"/>
            <p:cNvSpPr/>
            <p:nvPr/>
          </p:nvSpPr>
          <p:spPr>
            <a:xfrm>
              <a:off x="1756057" y="4344033"/>
              <a:ext cx="180919" cy="1809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34" name="Shape 315"/>
            <p:cNvSpPr/>
            <p:nvPr/>
          </p:nvSpPr>
          <p:spPr>
            <a:xfrm>
              <a:off x="2122196" y="5564606"/>
              <a:ext cx="345493" cy="34549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2">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35" name="Shape 313"/>
            <p:cNvSpPr/>
            <p:nvPr/>
          </p:nvSpPr>
          <p:spPr>
            <a:xfrm>
              <a:off x="1890195" y="5677048"/>
              <a:ext cx="809556" cy="29676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20897" y="15527"/>
                    <a:pt x="19523" y="10195"/>
                    <a:pt x="17666" y="6334"/>
                  </a:cubicBezTo>
                  <a:cubicBezTo>
                    <a:pt x="15693" y="2233"/>
                    <a:pt x="13282" y="8"/>
                    <a:pt x="10802" y="0"/>
                  </a:cubicBezTo>
                  <a:cubicBezTo>
                    <a:pt x="8369" y="99"/>
                    <a:pt x="6009" y="2289"/>
                    <a:pt x="4059" y="6258"/>
                  </a:cubicBezTo>
                  <a:cubicBezTo>
                    <a:pt x="2162" y="10118"/>
                    <a:pt x="745" y="15473"/>
                    <a:pt x="0" y="21600"/>
                  </a:cubicBezTo>
                  <a:close/>
                </a:path>
              </a:pathLst>
            </a:custGeom>
            <a:solidFill>
              <a:schemeClr val="accent1"/>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136" name="Shape 316"/>
            <p:cNvSpPr/>
            <p:nvPr/>
          </p:nvSpPr>
          <p:spPr>
            <a:xfrm>
              <a:off x="2437185" y="5806882"/>
              <a:ext cx="79098" cy="790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lumMod val="5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37" name="Shape 314"/>
            <p:cNvSpPr/>
            <p:nvPr/>
          </p:nvSpPr>
          <p:spPr>
            <a:xfrm>
              <a:off x="1838853" y="5949168"/>
              <a:ext cx="922162" cy="79097"/>
            </a:xfrm>
            <a:prstGeom prst="roundRect">
              <a:avLst>
                <a:gd name="adj" fmla="val 50000"/>
              </a:avLst>
            </a:prstGeom>
            <a:solidFill>
              <a:schemeClr val="accent1">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38" name="Shape 338"/>
            <p:cNvSpPr/>
            <p:nvPr/>
          </p:nvSpPr>
          <p:spPr>
            <a:xfrm>
              <a:off x="5945811" y="4422179"/>
              <a:ext cx="1127851" cy="1606087"/>
            </a:xfrm>
            <a:prstGeom prst="roundRect">
              <a:avLst>
                <a:gd name="adj" fmla="val 4066"/>
              </a:avLst>
            </a:prstGeom>
            <a:solidFill>
              <a:schemeClr val="tx2">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39" name="Shape 339"/>
            <p:cNvSpPr/>
            <p:nvPr/>
          </p:nvSpPr>
          <p:spPr>
            <a:xfrm>
              <a:off x="6054826" y="4534228"/>
              <a:ext cx="909816" cy="1381993"/>
            </a:xfrm>
            <a:prstGeom prst="roundRect">
              <a:avLst>
                <a:gd name="adj" fmla="val 2392"/>
              </a:avLst>
            </a:prstGeom>
            <a:solidFill>
              <a:schemeClr val="bg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40" name="Shape 340"/>
            <p:cNvSpPr/>
            <p:nvPr/>
          </p:nvSpPr>
          <p:spPr>
            <a:xfrm>
              <a:off x="6475389" y="5940534"/>
              <a:ext cx="68695" cy="686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2">
                <a:lumMod val="5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41" name="Shape 354"/>
            <p:cNvSpPr/>
            <p:nvPr/>
          </p:nvSpPr>
          <p:spPr>
            <a:xfrm>
              <a:off x="6108963" y="4588189"/>
              <a:ext cx="233465" cy="367626"/>
            </a:xfrm>
            <a:prstGeom prst="roundRect">
              <a:avLst>
                <a:gd name="adj" fmla="val 6947"/>
              </a:avLst>
            </a:prstGeom>
            <a:solidFill>
              <a:schemeClr val="accent3"/>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42" name="Shape 355"/>
            <p:cNvSpPr/>
            <p:nvPr/>
          </p:nvSpPr>
          <p:spPr>
            <a:xfrm>
              <a:off x="6392257" y="4588189"/>
              <a:ext cx="233466" cy="367626"/>
            </a:xfrm>
            <a:prstGeom prst="roundRect">
              <a:avLst>
                <a:gd name="adj" fmla="val 6947"/>
              </a:avLst>
            </a:prstGeom>
            <a:solidFill>
              <a:schemeClr val="accent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43" name="Shape 356"/>
            <p:cNvSpPr/>
            <p:nvPr/>
          </p:nvSpPr>
          <p:spPr>
            <a:xfrm>
              <a:off x="6675554" y="4588189"/>
              <a:ext cx="233465" cy="367626"/>
            </a:xfrm>
            <a:prstGeom prst="roundRect">
              <a:avLst>
                <a:gd name="adj" fmla="val 6947"/>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44" name="Shape 357"/>
            <p:cNvSpPr/>
            <p:nvPr/>
          </p:nvSpPr>
          <p:spPr>
            <a:xfrm>
              <a:off x="6110986" y="5005692"/>
              <a:ext cx="797454" cy="300423"/>
            </a:xfrm>
            <a:prstGeom prst="roundRect">
              <a:avLst>
                <a:gd name="adj" fmla="val 5399"/>
              </a:avLst>
            </a:prstGeom>
            <a:solidFill>
              <a:schemeClr val="accent4"/>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45" name="Shape 358"/>
            <p:cNvSpPr/>
            <p:nvPr/>
          </p:nvSpPr>
          <p:spPr>
            <a:xfrm>
              <a:off x="6108963" y="5355989"/>
              <a:ext cx="233465" cy="184375"/>
            </a:xfrm>
            <a:prstGeom prst="roundRect">
              <a:avLst>
                <a:gd name="adj" fmla="val 8797"/>
              </a:avLst>
            </a:prstGeom>
            <a:solidFill>
              <a:schemeClr val="accent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46" name="Shape 359"/>
            <p:cNvSpPr/>
            <p:nvPr/>
          </p:nvSpPr>
          <p:spPr>
            <a:xfrm>
              <a:off x="6392257" y="5355989"/>
              <a:ext cx="233466" cy="184375"/>
            </a:xfrm>
            <a:prstGeom prst="roundRect">
              <a:avLst>
                <a:gd name="adj" fmla="val 8797"/>
              </a:avLst>
            </a:prstGeom>
            <a:solidFill>
              <a:schemeClr val="accent3"/>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47" name="Shape 360"/>
            <p:cNvSpPr/>
            <p:nvPr/>
          </p:nvSpPr>
          <p:spPr>
            <a:xfrm>
              <a:off x="6675554" y="5355989"/>
              <a:ext cx="233465" cy="184375"/>
            </a:xfrm>
            <a:prstGeom prst="roundRect">
              <a:avLst>
                <a:gd name="adj" fmla="val 8797"/>
              </a:avLst>
            </a:prstGeom>
            <a:solidFill>
              <a:schemeClr val="accent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48" name="Shape 361"/>
            <p:cNvSpPr/>
            <p:nvPr/>
          </p:nvSpPr>
          <p:spPr>
            <a:xfrm>
              <a:off x="6110264" y="5586537"/>
              <a:ext cx="797454" cy="257400"/>
            </a:xfrm>
            <a:prstGeom prst="roundRect">
              <a:avLst>
                <a:gd name="adj" fmla="val 6301"/>
              </a:avLst>
            </a:prstGeom>
            <a:solidFill>
              <a:schemeClr val="accent6"/>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49" name="Shape 341"/>
            <p:cNvSpPr/>
            <p:nvPr/>
          </p:nvSpPr>
          <p:spPr>
            <a:xfrm>
              <a:off x="3174107" y="4822555"/>
              <a:ext cx="714460" cy="1203879"/>
            </a:xfrm>
            <a:prstGeom prst="roundRect">
              <a:avLst>
                <a:gd name="adj" fmla="val 6418"/>
              </a:avLst>
            </a:prstGeom>
            <a:solidFill>
              <a:schemeClr val="tx2">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50" name="Shape 342"/>
            <p:cNvSpPr/>
            <p:nvPr/>
          </p:nvSpPr>
          <p:spPr>
            <a:xfrm>
              <a:off x="3230847" y="4957111"/>
              <a:ext cx="600979" cy="902250"/>
            </a:xfrm>
            <a:prstGeom prst="roundRect">
              <a:avLst>
                <a:gd name="adj" fmla="val 2921"/>
              </a:avLst>
            </a:prstGeom>
            <a:solidFill>
              <a:schemeClr val="bg1"/>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51" name="Shape 343"/>
            <p:cNvSpPr/>
            <p:nvPr/>
          </p:nvSpPr>
          <p:spPr>
            <a:xfrm>
              <a:off x="3496991" y="5906609"/>
              <a:ext cx="68695" cy="686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2">
                <a:lumMod val="5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52" name="Shape 353"/>
            <p:cNvSpPr/>
            <p:nvPr/>
          </p:nvSpPr>
          <p:spPr>
            <a:xfrm>
              <a:off x="3382119" y="4887424"/>
              <a:ext cx="298439" cy="19024"/>
            </a:xfrm>
            <a:prstGeom prst="roundRect">
              <a:avLst>
                <a:gd name="adj" fmla="val 50000"/>
              </a:avLst>
            </a:prstGeom>
            <a:solidFill>
              <a:schemeClr val="tx2">
                <a:lumMod val="5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53" name="Shape 362"/>
            <p:cNvSpPr/>
            <p:nvPr/>
          </p:nvSpPr>
          <p:spPr>
            <a:xfrm>
              <a:off x="3281399" y="5005969"/>
              <a:ext cx="508334" cy="214528"/>
            </a:xfrm>
            <a:prstGeom prst="roundRect">
              <a:avLst>
                <a:gd name="adj" fmla="val 7560"/>
              </a:avLst>
            </a:prstGeom>
            <a:solidFill>
              <a:schemeClr val="accent3"/>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54" name="Shape 363"/>
            <p:cNvSpPr/>
            <p:nvPr/>
          </p:nvSpPr>
          <p:spPr>
            <a:xfrm>
              <a:off x="3282014" y="5268370"/>
              <a:ext cx="226471" cy="214528"/>
            </a:xfrm>
            <a:prstGeom prst="roundRect">
              <a:avLst>
                <a:gd name="adj" fmla="val 7560"/>
              </a:avLst>
            </a:prstGeom>
            <a:solidFill>
              <a:schemeClr val="accent2"/>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55" name="Shape 364"/>
            <p:cNvSpPr/>
            <p:nvPr/>
          </p:nvSpPr>
          <p:spPr>
            <a:xfrm>
              <a:off x="3560156" y="5268370"/>
              <a:ext cx="226471" cy="214528"/>
            </a:xfrm>
            <a:prstGeom prst="roundRect">
              <a:avLst>
                <a:gd name="adj" fmla="val 7560"/>
              </a:avLst>
            </a:prstGeom>
            <a:solidFill>
              <a:schemeClr val="accent4"/>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56" name="Shape 365"/>
            <p:cNvSpPr/>
            <p:nvPr/>
          </p:nvSpPr>
          <p:spPr>
            <a:xfrm>
              <a:off x="3280151" y="5532226"/>
              <a:ext cx="508334" cy="263918"/>
            </a:xfrm>
            <a:prstGeom prst="roundRect">
              <a:avLst>
                <a:gd name="adj" fmla="val 6145"/>
              </a:avLst>
            </a:prstGeom>
            <a:solidFill>
              <a:schemeClr val="accent6"/>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58" name="Shape 366"/>
            <p:cNvSpPr/>
            <p:nvPr/>
          </p:nvSpPr>
          <p:spPr>
            <a:xfrm>
              <a:off x="7548167" y="5844029"/>
              <a:ext cx="597361" cy="184373"/>
            </a:xfrm>
            <a:prstGeom prst="roundRect">
              <a:avLst>
                <a:gd name="adj" fmla="val 44572"/>
              </a:avLst>
            </a:prstGeom>
            <a:solidFill>
              <a:schemeClr val="accent4">
                <a:lumMod val="75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59" name="Shape 367"/>
            <p:cNvSpPr/>
            <p:nvPr/>
          </p:nvSpPr>
          <p:spPr>
            <a:xfrm>
              <a:off x="7548167" y="5245203"/>
              <a:ext cx="597363" cy="707317"/>
            </a:xfrm>
            <a:prstGeom prst="rect">
              <a:avLst/>
            </a:prstGeom>
            <a:solidFill>
              <a:schemeClr val="accent4"/>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sp>
          <p:nvSpPr>
            <p:cNvPr id="160" name="Shape 440"/>
            <p:cNvSpPr/>
            <p:nvPr/>
          </p:nvSpPr>
          <p:spPr>
            <a:xfrm>
              <a:off x="7527789" y="4535779"/>
              <a:ext cx="211189" cy="121810"/>
            </a:xfrm>
            <a:custGeom>
              <a:avLst/>
              <a:gdLst/>
              <a:ahLst/>
              <a:cxnLst>
                <a:cxn ang="0">
                  <a:pos x="wd2" y="hd2"/>
                </a:cxn>
                <a:cxn ang="5400000">
                  <a:pos x="wd2" y="hd2"/>
                </a:cxn>
                <a:cxn ang="10800000">
                  <a:pos x="wd2" y="hd2"/>
                </a:cxn>
                <a:cxn ang="16200000">
                  <a:pos x="wd2" y="hd2"/>
                </a:cxn>
              </a:cxnLst>
              <a:rect l="0" t="0" r="r" b="b"/>
              <a:pathLst>
                <a:path w="21066" h="20816" extrusionOk="0">
                  <a:moveTo>
                    <a:pt x="4401" y="20811"/>
                  </a:moveTo>
                  <a:lnTo>
                    <a:pt x="16608" y="20811"/>
                  </a:lnTo>
                  <a:cubicBezTo>
                    <a:pt x="17664" y="20823"/>
                    <a:pt x="18651" y="20252"/>
                    <a:pt x="19459" y="19264"/>
                  </a:cubicBezTo>
                  <a:cubicBezTo>
                    <a:pt x="20103" y="18476"/>
                    <a:pt x="20653" y="17397"/>
                    <a:pt x="20912" y="16016"/>
                  </a:cubicBezTo>
                  <a:cubicBezTo>
                    <a:pt x="21460" y="13092"/>
                    <a:pt x="20497" y="9962"/>
                    <a:pt x="18778" y="9084"/>
                  </a:cubicBezTo>
                  <a:cubicBezTo>
                    <a:pt x="18779" y="7094"/>
                    <a:pt x="18235" y="5219"/>
                    <a:pt x="17310" y="4017"/>
                  </a:cubicBezTo>
                  <a:cubicBezTo>
                    <a:pt x="16146" y="2505"/>
                    <a:pt x="14578" y="2279"/>
                    <a:pt x="13282" y="3435"/>
                  </a:cubicBezTo>
                  <a:cubicBezTo>
                    <a:pt x="12107" y="517"/>
                    <a:pt x="9946" y="-715"/>
                    <a:pt x="7985" y="416"/>
                  </a:cubicBezTo>
                  <a:cubicBezTo>
                    <a:pt x="5935" y="1598"/>
                    <a:pt x="4629" y="5040"/>
                    <a:pt x="4830" y="8729"/>
                  </a:cubicBezTo>
                  <a:cubicBezTo>
                    <a:pt x="2469" y="6992"/>
                    <a:pt x="-140" y="10121"/>
                    <a:pt x="6" y="14515"/>
                  </a:cubicBezTo>
                  <a:cubicBezTo>
                    <a:pt x="66" y="16307"/>
                    <a:pt x="595" y="17822"/>
                    <a:pt x="1311" y="18910"/>
                  </a:cubicBezTo>
                  <a:cubicBezTo>
                    <a:pt x="2127" y="20151"/>
                    <a:pt x="3212" y="20885"/>
                    <a:pt x="4401" y="20811"/>
                  </a:cubicBezTo>
                  <a:close/>
                </a:path>
              </a:pathLst>
            </a:custGeom>
            <a:solidFill>
              <a:schemeClr val="bg1"/>
            </a:solidFill>
            <a:ln w="3175" cap="flat">
              <a:noFill/>
              <a:prstDash val="solid"/>
              <a:miter lim="400000"/>
            </a:ln>
            <a:effectLst/>
          </p:spPr>
          <p:txBody>
            <a:bodyPr wrap="square" lIns="0" tIns="0" rIns="0" bIns="0" numCol="1" anchor="ctr">
              <a:noAutofit/>
            </a:bodyPr>
            <a:lstStyle/>
            <a:p>
              <a:pPr lvl="0">
                <a:defRPr sz="2400"/>
              </a:pPr>
              <a:endParaRPr sz="2400"/>
            </a:p>
          </p:txBody>
        </p:sp>
        <p:sp>
          <p:nvSpPr>
            <p:cNvPr id="161" name="Shape 425"/>
            <p:cNvSpPr/>
            <p:nvPr/>
          </p:nvSpPr>
          <p:spPr>
            <a:xfrm>
              <a:off x="6353905" y="2342078"/>
              <a:ext cx="1039302" cy="10393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40000"/>
                <a:lumOff val="60000"/>
              </a:schemeClr>
            </a:solidFill>
            <a:ln w="6350" cap="flat">
              <a:noFill/>
              <a:prstDash val="solid"/>
              <a:miter lim="400000"/>
            </a:ln>
            <a:effectLst/>
          </p:spPr>
          <p:txBody>
            <a:bodyPr wrap="square" lIns="0" tIns="0" rIns="0" bIns="0" numCol="1" anchor="ctr">
              <a:noAutofit/>
            </a:bodyPr>
            <a:lstStyle/>
            <a:p>
              <a:pPr lvl="0">
                <a:defRPr sz="2400">
                  <a:solidFill>
                    <a:srgbClr val="FFFFFF"/>
                  </a:solidFill>
                </a:defRPr>
              </a:pPr>
              <a:endParaRPr sz="2400"/>
            </a:p>
          </p:txBody>
        </p:sp>
        <p:grpSp>
          <p:nvGrpSpPr>
            <p:cNvPr id="162" name="Group 10"/>
            <p:cNvGrpSpPr/>
            <p:nvPr/>
          </p:nvGrpSpPr>
          <p:grpSpPr>
            <a:xfrm>
              <a:off x="6437124" y="2342210"/>
              <a:ext cx="947748" cy="986620"/>
              <a:chOff x="5851088" y="1079500"/>
              <a:chExt cx="1648671" cy="1716290"/>
            </a:xfrm>
            <a:solidFill>
              <a:schemeClr val="accent2"/>
            </a:solidFill>
          </p:grpSpPr>
          <p:sp>
            <p:nvSpPr>
              <p:cNvPr id="163" name="Shape 6149"/>
              <p:cNvSpPr/>
              <p:nvPr/>
            </p:nvSpPr>
            <p:spPr>
              <a:xfrm>
                <a:off x="6006337" y="1079500"/>
                <a:ext cx="1493422" cy="831609"/>
              </a:xfrm>
              <a:custGeom>
                <a:avLst/>
                <a:gdLst/>
                <a:ahLst/>
                <a:cxnLst>
                  <a:cxn ang="0">
                    <a:pos x="wd2" y="hd2"/>
                  </a:cxn>
                  <a:cxn ang="5400000">
                    <a:pos x="wd2" y="hd2"/>
                  </a:cxn>
                  <a:cxn ang="10800000">
                    <a:pos x="wd2" y="hd2"/>
                  </a:cxn>
                  <a:cxn ang="16200000">
                    <a:pos x="wd2" y="hd2"/>
                  </a:cxn>
                </a:cxnLst>
                <a:rect l="0" t="0" r="r" b="b"/>
                <a:pathLst>
                  <a:path w="21599" h="21511" extrusionOk="0">
                    <a:moveTo>
                      <a:pt x="6974" y="3251"/>
                    </a:moveTo>
                    <a:lnTo>
                      <a:pt x="6917" y="3349"/>
                    </a:lnTo>
                    <a:lnTo>
                      <a:pt x="6827" y="3350"/>
                    </a:lnTo>
                    <a:lnTo>
                      <a:pt x="6604" y="3534"/>
                    </a:lnTo>
                    <a:lnTo>
                      <a:pt x="6516" y="3506"/>
                    </a:lnTo>
                    <a:lnTo>
                      <a:pt x="6316" y="3666"/>
                    </a:lnTo>
                    <a:lnTo>
                      <a:pt x="6388" y="3748"/>
                    </a:lnTo>
                    <a:lnTo>
                      <a:pt x="6349" y="3897"/>
                    </a:lnTo>
                    <a:lnTo>
                      <a:pt x="6191" y="3956"/>
                    </a:lnTo>
                    <a:lnTo>
                      <a:pt x="6079" y="4058"/>
                    </a:lnTo>
                    <a:lnTo>
                      <a:pt x="5935" y="4082"/>
                    </a:lnTo>
                    <a:lnTo>
                      <a:pt x="5832" y="3953"/>
                    </a:lnTo>
                    <a:lnTo>
                      <a:pt x="5592" y="3895"/>
                    </a:lnTo>
                    <a:lnTo>
                      <a:pt x="5538" y="3965"/>
                    </a:lnTo>
                    <a:lnTo>
                      <a:pt x="5643" y="4107"/>
                    </a:lnTo>
                    <a:lnTo>
                      <a:pt x="5491" y="4212"/>
                    </a:lnTo>
                    <a:lnTo>
                      <a:pt x="5425" y="4373"/>
                    </a:lnTo>
                    <a:lnTo>
                      <a:pt x="5289" y="4561"/>
                    </a:lnTo>
                    <a:lnTo>
                      <a:pt x="5483" y="4605"/>
                    </a:lnTo>
                    <a:lnTo>
                      <a:pt x="5424" y="4718"/>
                    </a:lnTo>
                    <a:lnTo>
                      <a:pt x="5441" y="4859"/>
                    </a:lnTo>
                    <a:lnTo>
                      <a:pt x="5284" y="5054"/>
                    </a:lnTo>
                    <a:lnTo>
                      <a:pt x="5134" y="5348"/>
                    </a:lnTo>
                    <a:lnTo>
                      <a:pt x="5011" y="5415"/>
                    </a:lnTo>
                    <a:lnTo>
                      <a:pt x="4819" y="5473"/>
                    </a:lnTo>
                    <a:lnTo>
                      <a:pt x="4729" y="5579"/>
                    </a:lnTo>
                    <a:lnTo>
                      <a:pt x="4698" y="5763"/>
                    </a:lnTo>
                    <a:lnTo>
                      <a:pt x="4640" y="6049"/>
                    </a:lnTo>
                    <a:lnTo>
                      <a:pt x="4594" y="6214"/>
                    </a:lnTo>
                    <a:lnTo>
                      <a:pt x="4511" y="6355"/>
                    </a:lnTo>
                    <a:lnTo>
                      <a:pt x="4335" y="6402"/>
                    </a:lnTo>
                    <a:lnTo>
                      <a:pt x="4158" y="6496"/>
                    </a:lnTo>
                    <a:lnTo>
                      <a:pt x="4121" y="6731"/>
                    </a:lnTo>
                    <a:lnTo>
                      <a:pt x="4130" y="6918"/>
                    </a:lnTo>
                    <a:lnTo>
                      <a:pt x="4130" y="7106"/>
                    </a:lnTo>
                    <a:lnTo>
                      <a:pt x="4209" y="7153"/>
                    </a:lnTo>
                    <a:lnTo>
                      <a:pt x="4222" y="7294"/>
                    </a:lnTo>
                    <a:lnTo>
                      <a:pt x="4143" y="7373"/>
                    </a:lnTo>
                    <a:lnTo>
                      <a:pt x="4058" y="7373"/>
                    </a:lnTo>
                    <a:lnTo>
                      <a:pt x="4013" y="7501"/>
                    </a:lnTo>
                    <a:lnTo>
                      <a:pt x="4138" y="7589"/>
                    </a:lnTo>
                    <a:lnTo>
                      <a:pt x="4206" y="7523"/>
                    </a:lnTo>
                    <a:lnTo>
                      <a:pt x="4233" y="7687"/>
                    </a:lnTo>
                    <a:lnTo>
                      <a:pt x="4180" y="7866"/>
                    </a:lnTo>
                    <a:lnTo>
                      <a:pt x="4163" y="8053"/>
                    </a:lnTo>
                    <a:lnTo>
                      <a:pt x="4125" y="8305"/>
                    </a:lnTo>
                    <a:lnTo>
                      <a:pt x="4029" y="8541"/>
                    </a:lnTo>
                    <a:lnTo>
                      <a:pt x="3985" y="8685"/>
                    </a:lnTo>
                    <a:lnTo>
                      <a:pt x="3904" y="8905"/>
                    </a:lnTo>
                    <a:lnTo>
                      <a:pt x="3852" y="9140"/>
                    </a:lnTo>
                    <a:lnTo>
                      <a:pt x="3785" y="9331"/>
                    </a:lnTo>
                    <a:lnTo>
                      <a:pt x="3684" y="9449"/>
                    </a:lnTo>
                    <a:lnTo>
                      <a:pt x="3703" y="9593"/>
                    </a:lnTo>
                    <a:lnTo>
                      <a:pt x="3763" y="9804"/>
                    </a:lnTo>
                    <a:lnTo>
                      <a:pt x="3728" y="9961"/>
                    </a:lnTo>
                    <a:lnTo>
                      <a:pt x="3652" y="10090"/>
                    </a:lnTo>
                    <a:lnTo>
                      <a:pt x="3612" y="10294"/>
                    </a:lnTo>
                    <a:lnTo>
                      <a:pt x="3509" y="10317"/>
                    </a:lnTo>
                    <a:lnTo>
                      <a:pt x="3433" y="10306"/>
                    </a:lnTo>
                    <a:lnTo>
                      <a:pt x="3341" y="10180"/>
                    </a:lnTo>
                    <a:lnTo>
                      <a:pt x="3205" y="10239"/>
                    </a:lnTo>
                    <a:lnTo>
                      <a:pt x="3156" y="10321"/>
                    </a:lnTo>
                    <a:lnTo>
                      <a:pt x="3101" y="10211"/>
                    </a:lnTo>
                    <a:lnTo>
                      <a:pt x="3114" y="10027"/>
                    </a:lnTo>
                    <a:lnTo>
                      <a:pt x="3134" y="9895"/>
                    </a:lnTo>
                    <a:lnTo>
                      <a:pt x="3226" y="9711"/>
                    </a:lnTo>
                    <a:lnTo>
                      <a:pt x="3312" y="9617"/>
                    </a:lnTo>
                    <a:lnTo>
                      <a:pt x="3305" y="9492"/>
                    </a:lnTo>
                    <a:lnTo>
                      <a:pt x="3233" y="9289"/>
                    </a:lnTo>
                    <a:lnTo>
                      <a:pt x="3345" y="9214"/>
                    </a:lnTo>
                    <a:lnTo>
                      <a:pt x="3376" y="9053"/>
                    </a:lnTo>
                    <a:lnTo>
                      <a:pt x="3149" y="9260"/>
                    </a:lnTo>
                    <a:lnTo>
                      <a:pt x="3057" y="9190"/>
                    </a:lnTo>
                    <a:lnTo>
                      <a:pt x="2937" y="9072"/>
                    </a:lnTo>
                    <a:lnTo>
                      <a:pt x="2846" y="9272"/>
                    </a:lnTo>
                    <a:lnTo>
                      <a:pt x="2739" y="9402"/>
                    </a:lnTo>
                    <a:lnTo>
                      <a:pt x="2627" y="9539"/>
                    </a:lnTo>
                    <a:lnTo>
                      <a:pt x="2528" y="9539"/>
                    </a:lnTo>
                    <a:lnTo>
                      <a:pt x="2527" y="9402"/>
                    </a:lnTo>
                    <a:lnTo>
                      <a:pt x="2600" y="9273"/>
                    </a:lnTo>
                    <a:lnTo>
                      <a:pt x="2481" y="9029"/>
                    </a:lnTo>
                    <a:lnTo>
                      <a:pt x="2357" y="8831"/>
                    </a:lnTo>
                    <a:lnTo>
                      <a:pt x="2187" y="8576"/>
                    </a:lnTo>
                    <a:lnTo>
                      <a:pt x="2036" y="8658"/>
                    </a:lnTo>
                    <a:lnTo>
                      <a:pt x="2072" y="8493"/>
                    </a:lnTo>
                    <a:lnTo>
                      <a:pt x="2195" y="8270"/>
                    </a:lnTo>
                    <a:lnTo>
                      <a:pt x="2215" y="8039"/>
                    </a:lnTo>
                    <a:lnTo>
                      <a:pt x="2070" y="7991"/>
                    </a:lnTo>
                    <a:lnTo>
                      <a:pt x="2108" y="7828"/>
                    </a:lnTo>
                    <a:lnTo>
                      <a:pt x="2147" y="7527"/>
                    </a:lnTo>
                    <a:lnTo>
                      <a:pt x="2031" y="7598"/>
                    </a:lnTo>
                    <a:lnTo>
                      <a:pt x="1922" y="7527"/>
                    </a:lnTo>
                    <a:lnTo>
                      <a:pt x="1832" y="7657"/>
                    </a:lnTo>
                    <a:lnTo>
                      <a:pt x="1743" y="7786"/>
                    </a:lnTo>
                    <a:lnTo>
                      <a:pt x="1586" y="7876"/>
                    </a:lnTo>
                    <a:lnTo>
                      <a:pt x="1447" y="7969"/>
                    </a:lnTo>
                    <a:lnTo>
                      <a:pt x="1408" y="7863"/>
                    </a:lnTo>
                    <a:lnTo>
                      <a:pt x="1488" y="7747"/>
                    </a:lnTo>
                    <a:lnTo>
                      <a:pt x="1324" y="7782"/>
                    </a:lnTo>
                    <a:lnTo>
                      <a:pt x="1278" y="7896"/>
                    </a:lnTo>
                    <a:lnTo>
                      <a:pt x="1208" y="7955"/>
                    </a:lnTo>
                    <a:lnTo>
                      <a:pt x="1196" y="7791"/>
                    </a:lnTo>
                    <a:lnTo>
                      <a:pt x="1158" y="7674"/>
                    </a:lnTo>
                    <a:lnTo>
                      <a:pt x="1040" y="7720"/>
                    </a:lnTo>
                    <a:cubicBezTo>
                      <a:pt x="1028" y="7727"/>
                      <a:pt x="1016" y="7735"/>
                      <a:pt x="1005" y="7742"/>
                    </a:cubicBezTo>
                    <a:cubicBezTo>
                      <a:pt x="993" y="7749"/>
                      <a:pt x="981" y="7756"/>
                      <a:pt x="970" y="7763"/>
                    </a:cubicBezTo>
                    <a:lnTo>
                      <a:pt x="889" y="7639"/>
                    </a:lnTo>
                    <a:lnTo>
                      <a:pt x="759" y="7615"/>
                    </a:lnTo>
                    <a:lnTo>
                      <a:pt x="613" y="7348"/>
                    </a:lnTo>
                    <a:lnTo>
                      <a:pt x="685" y="7239"/>
                    </a:lnTo>
                    <a:lnTo>
                      <a:pt x="801" y="7263"/>
                    </a:lnTo>
                    <a:lnTo>
                      <a:pt x="818" y="7415"/>
                    </a:lnTo>
                    <a:lnTo>
                      <a:pt x="963" y="7254"/>
                    </a:lnTo>
                    <a:lnTo>
                      <a:pt x="1171" y="7066"/>
                    </a:lnTo>
                    <a:lnTo>
                      <a:pt x="1360" y="6964"/>
                    </a:lnTo>
                    <a:lnTo>
                      <a:pt x="1640" y="6779"/>
                    </a:lnTo>
                    <a:lnTo>
                      <a:pt x="1824" y="6697"/>
                    </a:lnTo>
                    <a:lnTo>
                      <a:pt x="1965" y="6776"/>
                    </a:lnTo>
                    <a:lnTo>
                      <a:pt x="2035" y="6806"/>
                    </a:lnTo>
                    <a:lnTo>
                      <a:pt x="1962" y="6970"/>
                    </a:lnTo>
                    <a:lnTo>
                      <a:pt x="2059" y="7060"/>
                    </a:lnTo>
                    <a:lnTo>
                      <a:pt x="2201" y="7154"/>
                    </a:lnTo>
                    <a:lnTo>
                      <a:pt x="2279" y="7259"/>
                    </a:lnTo>
                    <a:lnTo>
                      <a:pt x="2349" y="7380"/>
                    </a:lnTo>
                    <a:lnTo>
                      <a:pt x="2402" y="7486"/>
                    </a:lnTo>
                    <a:lnTo>
                      <a:pt x="2588" y="7427"/>
                    </a:lnTo>
                    <a:lnTo>
                      <a:pt x="2704" y="7392"/>
                    </a:lnTo>
                    <a:lnTo>
                      <a:pt x="2477" y="7353"/>
                    </a:lnTo>
                    <a:lnTo>
                      <a:pt x="2507" y="7224"/>
                    </a:lnTo>
                    <a:lnTo>
                      <a:pt x="2385" y="7111"/>
                    </a:lnTo>
                    <a:lnTo>
                      <a:pt x="2457" y="7001"/>
                    </a:lnTo>
                    <a:lnTo>
                      <a:pt x="2568" y="6884"/>
                    </a:lnTo>
                    <a:lnTo>
                      <a:pt x="2663" y="6782"/>
                    </a:lnTo>
                    <a:lnTo>
                      <a:pt x="2688" y="6638"/>
                    </a:lnTo>
                    <a:lnTo>
                      <a:pt x="2465" y="6293"/>
                    </a:lnTo>
                    <a:lnTo>
                      <a:pt x="2378" y="6333"/>
                    </a:lnTo>
                    <a:lnTo>
                      <a:pt x="2288" y="6439"/>
                    </a:lnTo>
                    <a:lnTo>
                      <a:pt x="2244" y="6334"/>
                    </a:lnTo>
                    <a:lnTo>
                      <a:pt x="2308" y="6154"/>
                    </a:lnTo>
                    <a:lnTo>
                      <a:pt x="2391" y="5828"/>
                    </a:lnTo>
                    <a:lnTo>
                      <a:pt x="2470" y="5946"/>
                    </a:lnTo>
                    <a:lnTo>
                      <a:pt x="2621" y="5667"/>
                    </a:lnTo>
                    <a:lnTo>
                      <a:pt x="2588" y="5538"/>
                    </a:lnTo>
                    <a:lnTo>
                      <a:pt x="2700" y="5236"/>
                    </a:lnTo>
                    <a:lnTo>
                      <a:pt x="2713" y="5107"/>
                    </a:lnTo>
                    <a:lnTo>
                      <a:pt x="2827" y="4916"/>
                    </a:lnTo>
                    <a:lnTo>
                      <a:pt x="2906" y="4653"/>
                    </a:lnTo>
                    <a:lnTo>
                      <a:pt x="2834" y="4528"/>
                    </a:lnTo>
                    <a:lnTo>
                      <a:pt x="2781" y="4435"/>
                    </a:lnTo>
                    <a:lnTo>
                      <a:pt x="2770" y="4225"/>
                    </a:lnTo>
                    <a:lnTo>
                      <a:pt x="2744" y="4021"/>
                    </a:lnTo>
                    <a:lnTo>
                      <a:pt x="2681" y="3962"/>
                    </a:lnTo>
                    <a:lnTo>
                      <a:pt x="2668" y="4165"/>
                    </a:lnTo>
                    <a:lnTo>
                      <a:pt x="2493" y="4247"/>
                    </a:lnTo>
                    <a:lnTo>
                      <a:pt x="2390" y="4259"/>
                    </a:lnTo>
                    <a:lnTo>
                      <a:pt x="2383" y="4388"/>
                    </a:lnTo>
                    <a:lnTo>
                      <a:pt x="2138" y="4670"/>
                    </a:lnTo>
                    <a:lnTo>
                      <a:pt x="2017" y="4784"/>
                    </a:lnTo>
                    <a:lnTo>
                      <a:pt x="2021" y="4928"/>
                    </a:lnTo>
                    <a:lnTo>
                      <a:pt x="2181" y="4928"/>
                    </a:lnTo>
                    <a:lnTo>
                      <a:pt x="2089" y="5051"/>
                    </a:lnTo>
                    <a:lnTo>
                      <a:pt x="1763" y="5172"/>
                    </a:lnTo>
                    <a:lnTo>
                      <a:pt x="1494" y="5367"/>
                    </a:lnTo>
                    <a:lnTo>
                      <a:pt x="1139" y="5673"/>
                    </a:lnTo>
                    <a:lnTo>
                      <a:pt x="1065" y="5619"/>
                    </a:lnTo>
                    <a:lnTo>
                      <a:pt x="1229" y="5493"/>
                    </a:lnTo>
                    <a:lnTo>
                      <a:pt x="1218" y="5329"/>
                    </a:lnTo>
                    <a:lnTo>
                      <a:pt x="1102" y="5458"/>
                    </a:lnTo>
                    <a:lnTo>
                      <a:pt x="951" y="5646"/>
                    </a:lnTo>
                    <a:lnTo>
                      <a:pt x="854" y="5952"/>
                    </a:lnTo>
                    <a:lnTo>
                      <a:pt x="668" y="6179"/>
                    </a:lnTo>
                    <a:lnTo>
                      <a:pt x="513" y="6351"/>
                    </a:lnTo>
                    <a:lnTo>
                      <a:pt x="357" y="6492"/>
                    </a:lnTo>
                    <a:lnTo>
                      <a:pt x="370" y="6645"/>
                    </a:lnTo>
                    <a:lnTo>
                      <a:pt x="328" y="6754"/>
                    </a:lnTo>
                    <a:lnTo>
                      <a:pt x="404" y="6918"/>
                    </a:lnTo>
                    <a:lnTo>
                      <a:pt x="341" y="7041"/>
                    </a:lnTo>
                    <a:lnTo>
                      <a:pt x="468" y="7096"/>
                    </a:lnTo>
                    <a:lnTo>
                      <a:pt x="435" y="7233"/>
                    </a:lnTo>
                    <a:lnTo>
                      <a:pt x="586" y="7126"/>
                    </a:lnTo>
                    <a:lnTo>
                      <a:pt x="490" y="7354"/>
                    </a:lnTo>
                    <a:lnTo>
                      <a:pt x="325" y="7154"/>
                    </a:lnTo>
                    <a:lnTo>
                      <a:pt x="301" y="6908"/>
                    </a:lnTo>
                    <a:lnTo>
                      <a:pt x="265" y="6667"/>
                    </a:lnTo>
                    <a:lnTo>
                      <a:pt x="0" y="6160"/>
                    </a:lnTo>
                    <a:cubicBezTo>
                      <a:pt x="607" y="5114"/>
                      <a:pt x="1274" y="4187"/>
                      <a:pt x="1990" y="3393"/>
                    </a:cubicBezTo>
                    <a:cubicBezTo>
                      <a:pt x="2818" y="2477"/>
                      <a:pt x="3705" y="1746"/>
                      <a:pt x="4632" y="1216"/>
                    </a:cubicBezTo>
                    <a:cubicBezTo>
                      <a:pt x="5586" y="636"/>
                      <a:pt x="6574" y="259"/>
                      <a:pt x="7577" y="95"/>
                    </a:cubicBezTo>
                    <a:cubicBezTo>
                      <a:pt x="8699" y="-89"/>
                      <a:pt x="9831" y="-6"/>
                      <a:pt x="10941" y="343"/>
                    </a:cubicBezTo>
                    <a:cubicBezTo>
                      <a:pt x="11759" y="594"/>
                      <a:pt x="12562" y="990"/>
                      <a:pt x="13336" y="1526"/>
                    </a:cubicBezTo>
                    <a:cubicBezTo>
                      <a:pt x="14083" y="2044"/>
                      <a:pt x="14800" y="2689"/>
                      <a:pt x="15478" y="3453"/>
                    </a:cubicBezTo>
                    <a:cubicBezTo>
                      <a:pt x="16137" y="4153"/>
                      <a:pt x="16753" y="4972"/>
                      <a:pt x="17319" y="5896"/>
                    </a:cubicBezTo>
                    <a:cubicBezTo>
                      <a:pt x="17855" y="6774"/>
                      <a:pt x="18343" y="7742"/>
                      <a:pt x="18774" y="8788"/>
                    </a:cubicBezTo>
                    <a:cubicBezTo>
                      <a:pt x="19246" y="9774"/>
                      <a:pt x="19668" y="10832"/>
                      <a:pt x="20036" y="11950"/>
                    </a:cubicBezTo>
                    <a:cubicBezTo>
                      <a:pt x="20392" y="13028"/>
                      <a:pt x="20696" y="14158"/>
                      <a:pt x="20945" y="15328"/>
                    </a:cubicBezTo>
                    <a:cubicBezTo>
                      <a:pt x="21172" y="16358"/>
                      <a:pt x="21341" y="17425"/>
                      <a:pt x="21451" y="18514"/>
                    </a:cubicBezTo>
                    <a:cubicBezTo>
                      <a:pt x="21551" y="19503"/>
                      <a:pt x="21600" y="20506"/>
                      <a:pt x="21599" y="21511"/>
                    </a:cubicBezTo>
                    <a:lnTo>
                      <a:pt x="21410" y="21296"/>
                    </a:lnTo>
                    <a:lnTo>
                      <a:pt x="21242" y="21132"/>
                    </a:lnTo>
                    <a:lnTo>
                      <a:pt x="21183" y="20971"/>
                    </a:lnTo>
                    <a:lnTo>
                      <a:pt x="21111" y="20701"/>
                    </a:lnTo>
                    <a:lnTo>
                      <a:pt x="21071" y="20595"/>
                    </a:lnTo>
                    <a:lnTo>
                      <a:pt x="20935" y="20474"/>
                    </a:lnTo>
                    <a:cubicBezTo>
                      <a:pt x="20910" y="20403"/>
                      <a:pt x="20893" y="20325"/>
                      <a:pt x="20885" y="20242"/>
                    </a:cubicBezTo>
                    <a:cubicBezTo>
                      <a:pt x="20878" y="20163"/>
                      <a:pt x="20879" y="20083"/>
                      <a:pt x="20878" y="20003"/>
                    </a:cubicBezTo>
                    <a:cubicBezTo>
                      <a:pt x="20878" y="19887"/>
                      <a:pt x="20873" y="19772"/>
                      <a:pt x="20865" y="19657"/>
                    </a:cubicBezTo>
                    <a:lnTo>
                      <a:pt x="20806" y="19224"/>
                    </a:lnTo>
                    <a:lnTo>
                      <a:pt x="20613" y="18374"/>
                    </a:lnTo>
                    <a:lnTo>
                      <a:pt x="20532" y="17853"/>
                    </a:lnTo>
                    <a:lnTo>
                      <a:pt x="20495" y="17531"/>
                    </a:lnTo>
                    <a:lnTo>
                      <a:pt x="20451" y="17300"/>
                    </a:lnTo>
                    <a:lnTo>
                      <a:pt x="20465" y="17039"/>
                    </a:lnTo>
                    <a:lnTo>
                      <a:pt x="20399" y="16647"/>
                    </a:lnTo>
                    <a:lnTo>
                      <a:pt x="20304" y="16145"/>
                    </a:lnTo>
                    <a:lnTo>
                      <a:pt x="20144" y="15894"/>
                    </a:lnTo>
                    <a:lnTo>
                      <a:pt x="19991" y="15416"/>
                    </a:lnTo>
                    <a:lnTo>
                      <a:pt x="19958" y="15078"/>
                    </a:lnTo>
                    <a:lnTo>
                      <a:pt x="19927" y="14823"/>
                    </a:lnTo>
                    <a:lnTo>
                      <a:pt x="19888" y="14647"/>
                    </a:lnTo>
                    <a:lnTo>
                      <a:pt x="19732" y="14102"/>
                    </a:lnTo>
                    <a:lnTo>
                      <a:pt x="19592" y="13641"/>
                    </a:lnTo>
                    <a:lnTo>
                      <a:pt x="19613" y="13386"/>
                    </a:lnTo>
                    <a:lnTo>
                      <a:pt x="19553" y="12708"/>
                    </a:lnTo>
                    <a:lnTo>
                      <a:pt x="19409" y="11711"/>
                    </a:lnTo>
                    <a:lnTo>
                      <a:pt x="19217" y="10880"/>
                    </a:lnTo>
                    <a:lnTo>
                      <a:pt x="18969" y="10276"/>
                    </a:lnTo>
                    <a:lnTo>
                      <a:pt x="18725" y="9684"/>
                    </a:lnTo>
                    <a:lnTo>
                      <a:pt x="18572" y="9272"/>
                    </a:lnTo>
                    <a:cubicBezTo>
                      <a:pt x="18530" y="9314"/>
                      <a:pt x="18481" y="9323"/>
                      <a:pt x="18436" y="9296"/>
                    </a:cubicBezTo>
                    <a:cubicBezTo>
                      <a:pt x="18372" y="9258"/>
                      <a:pt x="18326" y="9157"/>
                      <a:pt x="18319" y="9037"/>
                    </a:cubicBezTo>
                    <a:lnTo>
                      <a:pt x="18247" y="8955"/>
                    </a:lnTo>
                    <a:cubicBezTo>
                      <a:pt x="18222" y="8856"/>
                      <a:pt x="18192" y="8762"/>
                      <a:pt x="18157" y="8672"/>
                    </a:cubicBezTo>
                    <a:cubicBezTo>
                      <a:pt x="18124" y="8586"/>
                      <a:pt x="18087" y="8505"/>
                      <a:pt x="18046" y="8429"/>
                    </a:cubicBezTo>
                    <a:lnTo>
                      <a:pt x="17881" y="8472"/>
                    </a:lnTo>
                    <a:lnTo>
                      <a:pt x="17986" y="8711"/>
                    </a:lnTo>
                    <a:lnTo>
                      <a:pt x="18122" y="9040"/>
                    </a:lnTo>
                    <a:lnTo>
                      <a:pt x="18232" y="9295"/>
                    </a:lnTo>
                    <a:lnTo>
                      <a:pt x="18315" y="9523"/>
                    </a:lnTo>
                    <a:lnTo>
                      <a:pt x="18335" y="9837"/>
                    </a:lnTo>
                    <a:lnTo>
                      <a:pt x="18453" y="9994"/>
                    </a:lnTo>
                    <a:lnTo>
                      <a:pt x="18539" y="10147"/>
                    </a:lnTo>
                    <a:lnTo>
                      <a:pt x="18637" y="10335"/>
                    </a:lnTo>
                    <a:lnTo>
                      <a:pt x="18699" y="10696"/>
                    </a:lnTo>
                    <a:lnTo>
                      <a:pt x="18797" y="10856"/>
                    </a:lnTo>
                    <a:lnTo>
                      <a:pt x="18830" y="10605"/>
                    </a:lnTo>
                    <a:lnTo>
                      <a:pt x="18784" y="10311"/>
                    </a:lnTo>
                    <a:lnTo>
                      <a:pt x="18893" y="10444"/>
                    </a:lnTo>
                    <a:lnTo>
                      <a:pt x="18887" y="10702"/>
                    </a:lnTo>
                    <a:lnTo>
                      <a:pt x="18882" y="10938"/>
                    </a:lnTo>
                    <a:lnTo>
                      <a:pt x="18797" y="11008"/>
                    </a:lnTo>
                    <a:lnTo>
                      <a:pt x="18867" y="11235"/>
                    </a:lnTo>
                    <a:lnTo>
                      <a:pt x="18959" y="11501"/>
                    </a:lnTo>
                    <a:lnTo>
                      <a:pt x="19062" y="11501"/>
                    </a:lnTo>
                    <a:lnTo>
                      <a:pt x="19128" y="11783"/>
                    </a:lnTo>
                    <a:lnTo>
                      <a:pt x="19194" y="12022"/>
                    </a:lnTo>
                    <a:lnTo>
                      <a:pt x="19299" y="12258"/>
                    </a:lnTo>
                    <a:lnTo>
                      <a:pt x="19391" y="12481"/>
                    </a:lnTo>
                    <a:lnTo>
                      <a:pt x="19404" y="12645"/>
                    </a:lnTo>
                    <a:lnTo>
                      <a:pt x="19437" y="12770"/>
                    </a:lnTo>
                    <a:lnTo>
                      <a:pt x="19457" y="12985"/>
                    </a:lnTo>
                    <a:lnTo>
                      <a:pt x="19490" y="13181"/>
                    </a:lnTo>
                    <a:lnTo>
                      <a:pt x="19527" y="13396"/>
                    </a:lnTo>
                    <a:lnTo>
                      <a:pt x="19535" y="13690"/>
                    </a:lnTo>
                    <a:lnTo>
                      <a:pt x="19450" y="13613"/>
                    </a:lnTo>
                    <a:lnTo>
                      <a:pt x="19418" y="13938"/>
                    </a:lnTo>
                    <a:cubicBezTo>
                      <a:pt x="19416" y="13965"/>
                      <a:pt x="19414" y="13992"/>
                      <a:pt x="19412" y="14019"/>
                    </a:cubicBezTo>
                    <a:cubicBezTo>
                      <a:pt x="19411" y="14046"/>
                      <a:pt x="19409" y="14073"/>
                      <a:pt x="19407" y="14099"/>
                    </a:cubicBezTo>
                    <a:lnTo>
                      <a:pt x="19324" y="13888"/>
                    </a:lnTo>
                    <a:lnTo>
                      <a:pt x="19256" y="13900"/>
                    </a:lnTo>
                    <a:cubicBezTo>
                      <a:pt x="19229" y="13884"/>
                      <a:pt x="19204" y="13860"/>
                      <a:pt x="19182" y="13830"/>
                    </a:cubicBezTo>
                    <a:cubicBezTo>
                      <a:pt x="19144" y="13778"/>
                      <a:pt x="19115" y="13709"/>
                      <a:pt x="19099" y="13630"/>
                    </a:cubicBezTo>
                    <a:cubicBezTo>
                      <a:pt x="19074" y="13571"/>
                      <a:pt x="19048" y="13514"/>
                      <a:pt x="19022" y="13457"/>
                    </a:cubicBezTo>
                    <a:cubicBezTo>
                      <a:pt x="18987" y="13383"/>
                      <a:pt x="18951" y="13309"/>
                      <a:pt x="18914" y="13238"/>
                    </a:cubicBezTo>
                    <a:cubicBezTo>
                      <a:pt x="18890" y="13189"/>
                      <a:pt x="18863" y="13141"/>
                      <a:pt x="18836" y="13097"/>
                    </a:cubicBezTo>
                    <a:cubicBezTo>
                      <a:pt x="18804" y="13046"/>
                      <a:pt x="18770" y="12999"/>
                      <a:pt x="18735" y="12957"/>
                    </a:cubicBezTo>
                    <a:lnTo>
                      <a:pt x="18607" y="12862"/>
                    </a:lnTo>
                    <a:lnTo>
                      <a:pt x="18537" y="12655"/>
                    </a:lnTo>
                    <a:lnTo>
                      <a:pt x="18485" y="12443"/>
                    </a:lnTo>
                    <a:lnTo>
                      <a:pt x="18485" y="12232"/>
                    </a:lnTo>
                    <a:lnTo>
                      <a:pt x="18524" y="11844"/>
                    </a:lnTo>
                    <a:lnTo>
                      <a:pt x="18522" y="11374"/>
                    </a:lnTo>
                    <a:lnTo>
                      <a:pt x="18463" y="11103"/>
                    </a:lnTo>
                    <a:lnTo>
                      <a:pt x="18325" y="10880"/>
                    </a:lnTo>
                    <a:lnTo>
                      <a:pt x="18177" y="10554"/>
                    </a:lnTo>
                    <a:lnTo>
                      <a:pt x="18076" y="10495"/>
                    </a:lnTo>
                    <a:lnTo>
                      <a:pt x="17975" y="10495"/>
                    </a:lnTo>
                    <a:lnTo>
                      <a:pt x="17912" y="10531"/>
                    </a:lnTo>
                    <a:lnTo>
                      <a:pt x="17868" y="10778"/>
                    </a:lnTo>
                    <a:lnTo>
                      <a:pt x="17772" y="10789"/>
                    </a:lnTo>
                    <a:lnTo>
                      <a:pt x="17726" y="10624"/>
                    </a:lnTo>
                    <a:lnTo>
                      <a:pt x="17693" y="10412"/>
                    </a:lnTo>
                    <a:lnTo>
                      <a:pt x="17648" y="10178"/>
                    </a:lnTo>
                    <a:lnTo>
                      <a:pt x="17611" y="10088"/>
                    </a:lnTo>
                    <a:lnTo>
                      <a:pt x="17495" y="9991"/>
                    </a:lnTo>
                    <a:lnTo>
                      <a:pt x="17432" y="9874"/>
                    </a:lnTo>
                    <a:lnTo>
                      <a:pt x="17434" y="9725"/>
                    </a:lnTo>
                    <a:lnTo>
                      <a:pt x="17348" y="9467"/>
                    </a:lnTo>
                    <a:lnTo>
                      <a:pt x="17287" y="9251"/>
                    </a:lnTo>
                    <a:lnTo>
                      <a:pt x="17189" y="9133"/>
                    </a:lnTo>
                    <a:lnTo>
                      <a:pt x="17228" y="9309"/>
                    </a:lnTo>
                    <a:lnTo>
                      <a:pt x="17287" y="9508"/>
                    </a:lnTo>
                    <a:lnTo>
                      <a:pt x="17307" y="9659"/>
                    </a:lnTo>
                    <a:lnTo>
                      <a:pt x="17346" y="9929"/>
                    </a:lnTo>
                    <a:lnTo>
                      <a:pt x="17403" y="10239"/>
                    </a:lnTo>
                    <a:lnTo>
                      <a:pt x="17487" y="10525"/>
                    </a:lnTo>
                    <a:lnTo>
                      <a:pt x="17467" y="10678"/>
                    </a:lnTo>
                    <a:lnTo>
                      <a:pt x="17306" y="10380"/>
                    </a:lnTo>
                    <a:lnTo>
                      <a:pt x="17262" y="10267"/>
                    </a:lnTo>
                    <a:cubicBezTo>
                      <a:pt x="17251" y="10247"/>
                      <a:pt x="17241" y="10228"/>
                      <a:pt x="17230" y="10208"/>
                    </a:cubicBezTo>
                    <a:cubicBezTo>
                      <a:pt x="17219" y="10189"/>
                      <a:pt x="17208" y="10169"/>
                      <a:pt x="17197" y="10150"/>
                    </a:cubicBezTo>
                    <a:lnTo>
                      <a:pt x="17074" y="10079"/>
                    </a:lnTo>
                    <a:lnTo>
                      <a:pt x="17044" y="9958"/>
                    </a:lnTo>
                    <a:lnTo>
                      <a:pt x="16952" y="9852"/>
                    </a:lnTo>
                    <a:lnTo>
                      <a:pt x="16830" y="9710"/>
                    </a:lnTo>
                    <a:lnTo>
                      <a:pt x="16714" y="9503"/>
                    </a:lnTo>
                    <a:cubicBezTo>
                      <a:pt x="16693" y="9499"/>
                      <a:pt x="16673" y="9495"/>
                      <a:pt x="16652" y="9491"/>
                    </a:cubicBezTo>
                    <a:cubicBezTo>
                      <a:pt x="16631" y="9487"/>
                      <a:pt x="16610" y="9483"/>
                      <a:pt x="16590" y="9479"/>
                    </a:cubicBezTo>
                    <a:lnTo>
                      <a:pt x="16679" y="9690"/>
                    </a:lnTo>
                    <a:lnTo>
                      <a:pt x="16593" y="9705"/>
                    </a:lnTo>
                    <a:lnTo>
                      <a:pt x="16681" y="9850"/>
                    </a:lnTo>
                    <a:lnTo>
                      <a:pt x="16896" y="10027"/>
                    </a:lnTo>
                    <a:lnTo>
                      <a:pt x="17014" y="10234"/>
                    </a:lnTo>
                    <a:lnTo>
                      <a:pt x="17120" y="10490"/>
                    </a:lnTo>
                    <a:lnTo>
                      <a:pt x="17176" y="10650"/>
                    </a:lnTo>
                    <a:lnTo>
                      <a:pt x="17223" y="10823"/>
                    </a:lnTo>
                    <a:lnTo>
                      <a:pt x="17242" y="10963"/>
                    </a:lnTo>
                    <a:lnTo>
                      <a:pt x="17255" y="11139"/>
                    </a:lnTo>
                    <a:lnTo>
                      <a:pt x="17221" y="11277"/>
                    </a:lnTo>
                    <a:lnTo>
                      <a:pt x="17122" y="11218"/>
                    </a:lnTo>
                    <a:lnTo>
                      <a:pt x="17044" y="11065"/>
                    </a:lnTo>
                    <a:lnTo>
                      <a:pt x="16972" y="10901"/>
                    </a:lnTo>
                    <a:lnTo>
                      <a:pt x="16915" y="10869"/>
                    </a:lnTo>
                    <a:lnTo>
                      <a:pt x="16799" y="10810"/>
                    </a:lnTo>
                    <a:lnTo>
                      <a:pt x="16735" y="10569"/>
                    </a:lnTo>
                    <a:lnTo>
                      <a:pt x="16702" y="10456"/>
                    </a:lnTo>
                    <a:lnTo>
                      <a:pt x="16623" y="10338"/>
                    </a:lnTo>
                    <a:lnTo>
                      <a:pt x="16548" y="10162"/>
                    </a:lnTo>
                    <a:lnTo>
                      <a:pt x="16496" y="9985"/>
                    </a:lnTo>
                    <a:lnTo>
                      <a:pt x="16496" y="9856"/>
                    </a:lnTo>
                    <a:lnTo>
                      <a:pt x="16399" y="9684"/>
                    </a:lnTo>
                    <a:lnTo>
                      <a:pt x="16319" y="9746"/>
                    </a:lnTo>
                    <a:lnTo>
                      <a:pt x="16148" y="9582"/>
                    </a:lnTo>
                    <a:cubicBezTo>
                      <a:pt x="16168" y="9621"/>
                      <a:pt x="16188" y="9660"/>
                      <a:pt x="16208" y="9700"/>
                    </a:cubicBezTo>
                    <a:cubicBezTo>
                      <a:pt x="16228" y="9739"/>
                      <a:pt x="16248" y="9778"/>
                      <a:pt x="16268" y="9817"/>
                    </a:cubicBezTo>
                    <a:lnTo>
                      <a:pt x="16161" y="9785"/>
                    </a:lnTo>
                    <a:lnTo>
                      <a:pt x="16031" y="9605"/>
                    </a:lnTo>
                    <a:lnTo>
                      <a:pt x="15928" y="9436"/>
                    </a:lnTo>
                    <a:lnTo>
                      <a:pt x="15928" y="9271"/>
                    </a:lnTo>
                    <a:lnTo>
                      <a:pt x="16064" y="9294"/>
                    </a:lnTo>
                    <a:lnTo>
                      <a:pt x="15920" y="9071"/>
                    </a:lnTo>
                    <a:lnTo>
                      <a:pt x="15866" y="9021"/>
                    </a:lnTo>
                    <a:lnTo>
                      <a:pt x="15866" y="8880"/>
                    </a:lnTo>
                    <a:cubicBezTo>
                      <a:pt x="15853" y="8850"/>
                      <a:pt x="15840" y="8820"/>
                      <a:pt x="15827" y="8790"/>
                    </a:cubicBezTo>
                    <a:cubicBezTo>
                      <a:pt x="15814" y="8760"/>
                      <a:pt x="15802" y="8730"/>
                      <a:pt x="15789" y="8700"/>
                    </a:cubicBezTo>
                    <a:lnTo>
                      <a:pt x="15699" y="8587"/>
                    </a:lnTo>
                    <a:lnTo>
                      <a:pt x="15800" y="8465"/>
                    </a:lnTo>
                    <a:lnTo>
                      <a:pt x="15955" y="8825"/>
                    </a:lnTo>
                    <a:lnTo>
                      <a:pt x="16018" y="8926"/>
                    </a:lnTo>
                    <a:lnTo>
                      <a:pt x="16064" y="8785"/>
                    </a:lnTo>
                    <a:lnTo>
                      <a:pt x="16025" y="8621"/>
                    </a:lnTo>
                    <a:lnTo>
                      <a:pt x="16110" y="8648"/>
                    </a:lnTo>
                    <a:lnTo>
                      <a:pt x="16224" y="8926"/>
                    </a:lnTo>
                    <a:lnTo>
                      <a:pt x="16327" y="9004"/>
                    </a:lnTo>
                    <a:lnTo>
                      <a:pt x="16507" y="8902"/>
                    </a:lnTo>
                    <a:lnTo>
                      <a:pt x="16625" y="8926"/>
                    </a:lnTo>
                    <a:lnTo>
                      <a:pt x="16756" y="8993"/>
                    </a:lnTo>
                    <a:lnTo>
                      <a:pt x="16815" y="8935"/>
                    </a:lnTo>
                    <a:lnTo>
                      <a:pt x="16815" y="8794"/>
                    </a:lnTo>
                    <a:lnTo>
                      <a:pt x="16917" y="8704"/>
                    </a:lnTo>
                    <a:lnTo>
                      <a:pt x="16989" y="8868"/>
                    </a:lnTo>
                    <a:lnTo>
                      <a:pt x="17083" y="8926"/>
                    </a:lnTo>
                    <a:lnTo>
                      <a:pt x="17192" y="9012"/>
                    </a:lnTo>
                    <a:lnTo>
                      <a:pt x="17004" y="8639"/>
                    </a:lnTo>
                    <a:lnTo>
                      <a:pt x="16796" y="8294"/>
                    </a:lnTo>
                    <a:lnTo>
                      <a:pt x="16703" y="8212"/>
                    </a:lnTo>
                    <a:lnTo>
                      <a:pt x="16690" y="8028"/>
                    </a:lnTo>
                    <a:lnTo>
                      <a:pt x="16653" y="7942"/>
                    </a:lnTo>
                    <a:lnTo>
                      <a:pt x="16554" y="7699"/>
                    </a:lnTo>
                    <a:lnTo>
                      <a:pt x="16495" y="7535"/>
                    </a:lnTo>
                    <a:lnTo>
                      <a:pt x="16397" y="7441"/>
                    </a:lnTo>
                    <a:lnTo>
                      <a:pt x="16208" y="7323"/>
                    </a:lnTo>
                    <a:lnTo>
                      <a:pt x="16078" y="7281"/>
                    </a:lnTo>
                    <a:lnTo>
                      <a:pt x="15916" y="7194"/>
                    </a:lnTo>
                    <a:cubicBezTo>
                      <a:pt x="15898" y="7121"/>
                      <a:pt x="15877" y="7050"/>
                      <a:pt x="15853" y="6983"/>
                    </a:cubicBezTo>
                    <a:cubicBezTo>
                      <a:pt x="15819" y="6886"/>
                      <a:pt x="15778" y="6797"/>
                      <a:pt x="15733" y="6716"/>
                    </a:cubicBezTo>
                    <a:lnTo>
                      <a:pt x="15849" y="6650"/>
                    </a:lnTo>
                    <a:lnTo>
                      <a:pt x="15908" y="6771"/>
                    </a:lnTo>
                    <a:lnTo>
                      <a:pt x="16006" y="6865"/>
                    </a:lnTo>
                    <a:lnTo>
                      <a:pt x="16043" y="6709"/>
                    </a:lnTo>
                    <a:lnTo>
                      <a:pt x="16076" y="6580"/>
                    </a:lnTo>
                    <a:lnTo>
                      <a:pt x="16102" y="6415"/>
                    </a:lnTo>
                    <a:lnTo>
                      <a:pt x="16050" y="6289"/>
                    </a:lnTo>
                    <a:lnTo>
                      <a:pt x="15990" y="6090"/>
                    </a:lnTo>
                    <a:lnTo>
                      <a:pt x="15872" y="5960"/>
                    </a:lnTo>
                    <a:lnTo>
                      <a:pt x="15754" y="5795"/>
                    </a:lnTo>
                    <a:lnTo>
                      <a:pt x="15754" y="5678"/>
                    </a:lnTo>
                    <a:lnTo>
                      <a:pt x="15747" y="5514"/>
                    </a:lnTo>
                    <a:lnTo>
                      <a:pt x="15629" y="5350"/>
                    </a:lnTo>
                    <a:lnTo>
                      <a:pt x="15498" y="5291"/>
                    </a:lnTo>
                    <a:lnTo>
                      <a:pt x="15377" y="5244"/>
                    </a:lnTo>
                    <a:lnTo>
                      <a:pt x="15218" y="5151"/>
                    </a:lnTo>
                    <a:lnTo>
                      <a:pt x="15027" y="5057"/>
                    </a:lnTo>
                    <a:lnTo>
                      <a:pt x="14951" y="5057"/>
                    </a:lnTo>
                    <a:lnTo>
                      <a:pt x="14805" y="4924"/>
                    </a:lnTo>
                    <a:lnTo>
                      <a:pt x="14753" y="4736"/>
                    </a:lnTo>
                    <a:lnTo>
                      <a:pt x="14654" y="4665"/>
                    </a:lnTo>
                    <a:cubicBezTo>
                      <a:pt x="14618" y="4619"/>
                      <a:pt x="14583" y="4567"/>
                      <a:pt x="14551" y="4512"/>
                    </a:cubicBezTo>
                    <a:cubicBezTo>
                      <a:pt x="14509" y="4441"/>
                      <a:pt x="14471" y="4363"/>
                      <a:pt x="14426" y="4297"/>
                    </a:cubicBezTo>
                    <a:cubicBezTo>
                      <a:pt x="14366" y="4207"/>
                      <a:pt x="14296" y="4141"/>
                      <a:pt x="14221" y="4101"/>
                    </a:cubicBezTo>
                    <a:lnTo>
                      <a:pt x="14208" y="4261"/>
                    </a:lnTo>
                    <a:lnTo>
                      <a:pt x="14353" y="4386"/>
                    </a:lnTo>
                    <a:lnTo>
                      <a:pt x="14660" y="4807"/>
                    </a:lnTo>
                    <a:lnTo>
                      <a:pt x="14734" y="4924"/>
                    </a:lnTo>
                    <a:lnTo>
                      <a:pt x="14616" y="5124"/>
                    </a:lnTo>
                    <a:lnTo>
                      <a:pt x="14536" y="5069"/>
                    </a:lnTo>
                    <a:lnTo>
                      <a:pt x="14371" y="5081"/>
                    </a:lnTo>
                    <a:lnTo>
                      <a:pt x="14268" y="5045"/>
                    </a:lnTo>
                    <a:lnTo>
                      <a:pt x="14169" y="4932"/>
                    </a:lnTo>
                    <a:lnTo>
                      <a:pt x="14064" y="4790"/>
                    </a:lnTo>
                    <a:cubicBezTo>
                      <a:pt x="14027" y="4784"/>
                      <a:pt x="13989" y="4773"/>
                      <a:pt x="13953" y="4755"/>
                    </a:cubicBezTo>
                    <a:cubicBezTo>
                      <a:pt x="13881" y="4720"/>
                      <a:pt x="13812" y="4663"/>
                      <a:pt x="13751" y="4586"/>
                    </a:cubicBezTo>
                    <a:lnTo>
                      <a:pt x="13626" y="4586"/>
                    </a:lnTo>
                    <a:lnTo>
                      <a:pt x="13704" y="4815"/>
                    </a:lnTo>
                    <a:lnTo>
                      <a:pt x="13805" y="4877"/>
                    </a:lnTo>
                    <a:lnTo>
                      <a:pt x="13912" y="4978"/>
                    </a:lnTo>
                    <a:lnTo>
                      <a:pt x="14054" y="5110"/>
                    </a:lnTo>
                    <a:lnTo>
                      <a:pt x="14200" y="5122"/>
                    </a:lnTo>
                    <a:lnTo>
                      <a:pt x="14341" y="5193"/>
                    </a:lnTo>
                    <a:lnTo>
                      <a:pt x="14409" y="5310"/>
                    </a:lnTo>
                    <a:lnTo>
                      <a:pt x="14551" y="5401"/>
                    </a:lnTo>
                    <a:lnTo>
                      <a:pt x="14665" y="5526"/>
                    </a:lnTo>
                    <a:lnTo>
                      <a:pt x="14777" y="5585"/>
                    </a:lnTo>
                    <a:lnTo>
                      <a:pt x="14803" y="5443"/>
                    </a:lnTo>
                    <a:lnTo>
                      <a:pt x="14727" y="5307"/>
                    </a:lnTo>
                    <a:lnTo>
                      <a:pt x="14746" y="5201"/>
                    </a:lnTo>
                    <a:lnTo>
                      <a:pt x="14832" y="5178"/>
                    </a:lnTo>
                    <a:lnTo>
                      <a:pt x="14850" y="5345"/>
                    </a:lnTo>
                    <a:lnTo>
                      <a:pt x="15040" y="5345"/>
                    </a:lnTo>
                    <a:lnTo>
                      <a:pt x="15097" y="5473"/>
                    </a:lnTo>
                    <a:lnTo>
                      <a:pt x="15143" y="5638"/>
                    </a:lnTo>
                    <a:lnTo>
                      <a:pt x="15231" y="5795"/>
                    </a:lnTo>
                    <a:lnTo>
                      <a:pt x="15371" y="5771"/>
                    </a:lnTo>
                    <a:lnTo>
                      <a:pt x="15454" y="5747"/>
                    </a:lnTo>
                    <a:lnTo>
                      <a:pt x="15548" y="5771"/>
                    </a:lnTo>
                    <a:lnTo>
                      <a:pt x="15640" y="5912"/>
                    </a:lnTo>
                    <a:lnTo>
                      <a:pt x="15713" y="6050"/>
                    </a:lnTo>
                    <a:lnTo>
                      <a:pt x="15776" y="6107"/>
                    </a:lnTo>
                    <a:lnTo>
                      <a:pt x="15877" y="6262"/>
                    </a:lnTo>
                    <a:lnTo>
                      <a:pt x="15969" y="6317"/>
                    </a:lnTo>
                    <a:lnTo>
                      <a:pt x="16008" y="6454"/>
                    </a:lnTo>
                    <a:lnTo>
                      <a:pt x="15993" y="6635"/>
                    </a:lnTo>
                    <a:lnTo>
                      <a:pt x="15761" y="6583"/>
                    </a:lnTo>
                    <a:lnTo>
                      <a:pt x="15595" y="6548"/>
                    </a:lnTo>
                    <a:lnTo>
                      <a:pt x="15529" y="6594"/>
                    </a:lnTo>
                    <a:cubicBezTo>
                      <a:pt x="15502" y="6606"/>
                      <a:pt x="15480" y="6643"/>
                      <a:pt x="15472" y="6692"/>
                    </a:cubicBezTo>
                    <a:cubicBezTo>
                      <a:pt x="15450" y="6832"/>
                      <a:pt x="15530" y="6954"/>
                      <a:pt x="15604" y="6892"/>
                    </a:cubicBezTo>
                    <a:lnTo>
                      <a:pt x="15660" y="6962"/>
                    </a:lnTo>
                    <a:lnTo>
                      <a:pt x="15750" y="7076"/>
                    </a:lnTo>
                    <a:lnTo>
                      <a:pt x="15770" y="7193"/>
                    </a:lnTo>
                    <a:lnTo>
                      <a:pt x="15750" y="7322"/>
                    </a:lnTo>
                    <a:lnTo>
                      <a:pt x="15647" y="7404"/>
                    </a:lnTo>
                    <a:lnTo>
                      <a:pt x="15496" y="7381"/>
                    </a:lnTo>
                    <a:cubicBezTo>
                      <a:pt x="15439" y="7357"/>
                      <a:pt x="15382" y="7334"/>
                      <a:pt x="15325" y="7310"/>
                    </a:cubicBezTo>
                    <a:cubicBezTo>
                      <a:pt x="15287" y="7294"/>
                      <a:pt x="15249" y="7279"/>
                      <a:pt x="15211" y="7263"/>
                    </a:cubicBezTo>
                    <a:cubicBezTo>
                      <a:pt x="15178" y="7253"/>
                      <a:pt x="15146" y="7237"/>
                      <a:pt x="15115" y="7216"/>
                    </a:cubicBezTo>
                    <a:cubicBezTo>
                      <a:pt x="15055" y="7175"/>
                      <a:pt x="15000" y="7114"/>
                      <a:pt x="14946" y="7051"/>
                    </a:cubicBezTo>
                    <a:cubicBezTo>
                      <a:pt x="14901" y="6998"/>
                      <a:pt x="14856" y="6943"/>
                      <a:pt x="14812" y="6886"/>
                    </a:cubicBezTo>
                    <a:lnTo>
                      <a:pt x="14701" y="6781"/>
                    </a:lnTo>
                    <a:lnTo>
                      <a:pt x="14628" y="6581"/>
                    </a:lnTo>
                    <a:lnTo>
                      <a:pt x="14552" y="6460"/>
                    </a:lnTo>
                    <a:lnTo>
                      <a:pt x="14427" y="6249"/>
                    </a:lnTo>
                    <a:lnTo>
                      <a:pt x="14008" y="5995"/>
                    </a:lnTo>
                    <a:lnTo>
                      <a:pt x="13773" y="5752"/>
                    </a:lnTo>
                    <a:lnTo>
                      <a:pt x="13618" y="5646"/>
                    </a:lnTo>
                    <a:lnTo>
                      <a:pt x="13668" y="5807"/>
                    </a:lnTo>
                    <a:lnTo>
                      <a:pt x="13459" y="5705"/>
                    </a:lnTo>
                    <a:lnTo>
                      <a:pt x="13336" y="5611"/>
                    </a:lnTo>
                    <a:lnTo>
                      <a:pt x="13218" y="5505"/>
                    </a:lnTo>
                    <a:lnTo>
                      <a:pt x="13086" y="5340"/>
                    </a:lnTo>
                    <a:lnTo>
                      <a:pt x="12928" y="5187"/>
                    </a:lnTo>
                    <a:lnTo>
                      <a:pt x="12829" y="5070"/>
                    </a:lnTo>
                    <a:lnTo>
                      <a:pt x="12805" y="4968"/>
                    </a:lnTo>
                    <a:lnTo>
                      <a:pt x="12632" y="4933"/>
                    </a:lnTo>
                    <a:lnTo>
                      <a:pt x="12585" y="4795"/>
                    </a:lnTo>
                    <a:lnTo>
                      <a:pt x="12542" y="4623"/>
                    </a:lnTo>
                    <a:lnTo>
                      <a:pt x="12470" y="4531"/>
                    </a:lnTo>
                    <a:lnTo>
                      <a:pt x="12439" y="4311"/>
                    </a:lnTo>
                    <a:lnTo>
                      <a:pt x="12524" y="4252"/>
                    </a:lnTo>
                    <a:lnTo>
                      <a:pt x="12522" y="4084"/>
                    </a:lnTo>
                    <a:lnTo>
                      <a:pt x="12446" y="4049"/>
                    </a:lnTo>
                    <a:lnTo>
                      <a:pt x="12446" y="3892"/>
                    </a:lnTo>
                    <a:lnTo>
                      <a:pt x="12389" y="3724"/>
                    </a:lnTo>
                    <a:lnTo>
                      <a:pt x="12352" y="3576"/>
                    </a:lnTo>
                    <a:lnTo>
                      <a:pt x="12292" y="3369"/>
                    </a:lnTo>
                    <a:lnTo>
                      <a:pt x="12279" y="3219"/>
                    </a:lnTo>
                    <a:lnTo>
                      <a:pt x="12386" y="3162"/>
                    </a:lnTo>
                    <a:lnTo>
                      <a:pt x="12555" y="3138"/>
                    </a:lnTo>
                    <a:lnTo>
                      <a:pt x="12614" y="3330"/>
                    </a:lnTo>
                    <a:lnTo>
                      <a:pt x="12699" y="3479"/>
                    </a:lnTo>
                    <a:lnTo>
                      <a:pt x="12786" y="3690"/>
                    </a:lnTo>
                    <a:lnTo>
                      <a:pt x="12924" y="3743"/>
                    </a:lnTo>
                    <a:lnTo>
                      <a:pt x="12970" y="3587"/>
                    </a:lnTo>
                    <a:lnTo>
                      <a:pt x="13119" y="3622"/>
                    </a:lnTo>
                    <a:lnTo>
                      <a:pt x="13075" y="3363"/>
                    </a:lnTo>
                    <a:lnTo>
                      <a:pt x="12994" y="3433"/>
                    </a:lnTo>
                    <a:lnTo>
                      <a:pt x="12918" y="3445"/>
                    </a:lnTo>
                    <a:lnTo>
                      <a:pt x="12848" y="3410"/>
                    </a:lnTo>
                    <a:lnTo>
                      <a:pt x="12780" y="3320"/>
                    </a:lnTo>
                    <a:lnTo>
                      <a:pt x="12656" y="3211"/>
                    </a:lnTo>
                    <a:lnTo>
                      <a:pt x="12432" y="3030"/>
                    </a:lnTo>
                    <a:lnTo>
                      <a:pt x="12318" y="3046"/>
                    </a:lnTo>
                    <a:lnTo>
                      <a:pt x="12270" y="2956"/>
                    </a:lnTo>
                    <a:lnTo>
                      <a:pt x="12192" y="2991"/>
                    </a:lnTo>
                    <a:lnTo>
                      <a:pt x="12146" y="3120"/>
                    </a:lnTo>
                    <a:lnTo>
                      <a:pt x="12041" y="3155"/>
                    </a:lnTo>
                    <a:lnTo>
                      <a:pt x="11985" y="3225"/>
                    </a:lnTo>
                    <a:lnTo>
                      <a:pt x="11911" y="3108"/>
                    </a:lnTo>
                    <a:lnTo>
                      <a:pt x="11854" y="2983"/>
                    </a:lnTo>
                    <a:lnTo>
                      <a:pt x="11985" y="2908"/>
                    </a:lnTo>
                    <a:lnTo>
                      <a:pt x="12027" y="2806"/>
                    </a:lnTo>
                    <a:lnTo>
                      <a:pt x="11961" y="2747"/>
                    </a:lnTo>
                    <a:lnTo>
                      <a:pt x="11856" y="2759"/>
                    </a:lnTo>
                    <a:lnTo>
                      <a:pt x="11654" y="2818"/>
                    </a:lnTo>
                    <a:lnTo>
                      <a:pt x="11644" y="2963"/>
                    </a:lnTo>
                    <a:lnTo>
                      <a:pt x="11565" y="2998"/>
                    </a:lnTo>
                    <a:lnTo>
                      <a:pt x="11447" y="2939"/>
                    </a:lnTo>
                    <a:lnTo>
                      <a:pt x="11484" y="2787"/>
                    </a:lnTo>
                    <a:lnTo>
                      <a:pt x="11601" y="2767"/>
                    </a:lnTo>
                    <a:lnTo>
                      <a:pt x="11411" y="2709"/>
                    </a:lnTo>
                    <a:lnTo>
                      <a:pt x="11321" y="2664"/>
                    </a:lnTo>
                    <a:lnTo>
                      <a:pt x="11181" y="2594"/>
                    </a:lnTo>
                    <a:lnTo>
                      <a:pt x="11205" y="2473"/>
                    </a:lnTo>
                    <a:lnTo>
                      <a:pt x="11047" y="2473"/>
                    </a:lnTo>
                    <a:lnTo>
                      <a:pt x="10949" y="2473"/>
                    </a:lnTo>
                    <a:lnTo>
                      <a:pt x="10859" y="2391"/>
                    </a:lnTo>
                    <a:lnTo>
                      <a:pt x="10836" y="2266"/>
                    </a:lnTo>
                    <a:lnTo>
                      <a:pt x="10753" y="2337"/>
                    </a:lnTo>
                    <a:lnTo>
                      <a:pt x="10783" y="2528"/>
                    </a:lnTo>
                    <a:lnTo>
                      <a:pt x="10705" y="2591"/>
                    </a:lnTo>
                    <a:lnTo>
                      <a:pt x="10829" y="2655"/>
                    </a:lnTo>
                    <a:lnTo>
                      <a:pt x="10941" y="2667"/>
                    </a:lnTo>
                    <a:lnTo>
                      <a:pt x="11077" y="2820"/>
                    </a:lnTo>
                    <a:lnTo>
                      <a:pt x="11180" y="2968"/>
                    </a:lnTo>
                    <a:lnTo>
                      <a:pt x="11098" y="3145"/>
                    </a:lnTo>
                    <a:lnTo>
                      <a:pt x="10969" y="3191"/>
                    </a:lnTo>
                    <a:lnTo>
                      <a:pt x="10829" y="3203"/>
                    </a:lnTo>
                    <a:lnTo>
                      <a:pt x="10711" y="3309"/>
                    </a:lnTo>
                    <a:lnTo>
                      <a:pt x="10601" y="3427"/>
                    </a:lnTo>
                    <a:lnTo>
                      <a:pt x="10504" y="3544"/>
                    </a:lnTo>
                    <a:lnTo>
                      <a:pt x="10414" y="3544"/>
                    </a:lnTo>
                    <a:lnTo>
                      <a:pt x="10330" y="3497"/>
                    </a:lnTo>
                    <a:lnTo>
                      <a:pt x="10164" y="3497"/>
                    </a:lnTo>
                    <a:lnTo>
                      <a:pt x="10098" y="3520"/>
                    </a:lnTo>
                    <a:lnTo>
                      <a:pt x="9890" y="3508"/>
                    </a:lnTo>
                    <a:lnTo>
                      <a:pt x="9724" y="3532"/>
                    </a:lnTo>
                    <a:lnTo>
                      <a:pt x="9643" y="3497"/>
                    </a:lnTo>
                    <a:lnTo>
                      <a:pt x="9713" y="3293"/>
                    </a:lnTo>
                    <a:lnTo>
                      <a:pt x="9851" y="3269"/>
                    </a:lnTo>
                    <a:lnTo>
                      <a:pt x="9958" y="3277"/>
                    </a:lnTo>
                    <a:lnTo>
                      <a:pt x="10123" y="3277"/>
                    </a:lnTo>
                    <a:lnTo>
                      <a:pt x="10213" y="3297"/>
                    </a:lnTo>
                    <a:cubicBezTo>
                      <a:pt x="10235" y="3286"/>
                      <a:pt x="10257" y="3274"/>
                      <a:pt x="10278" y="3262"/>
                    </a:cubicBezTo>
                    <a:cubicBezTo>
                      <a:pt x="10331" y="3231"/>
                      <a:pt x="10383" y="3196"/>
                      <a:pt x="10434" y="3156"/>
                    </a:cubicBezTo>
                    <a:lnTo>
                      <a:pt x="10537" y="3073"/>
                    </a:lnTo>
                    <a:cubicBezTo>
                      <a:pt x="10587" y="3061"/>
                      <a:pt x="10635" y="3037"/>
                      <a:pt x="10682" y="3003"/>
                    </a:cubicBezTo>
                    <a:cubicBezTo>
                      <a:pt x="10709" y="2983"/>
                      <a:pt x="10735" y="2960"/>
                      <a:pt x="10760" y="2933"/>
                    </a:cubicBezTo>
                    <a:lnTo>
                      <a:pt x="10845" y="2827"/>
                    </a:lnTo>
                    <a:lnTo>
                      <a:pt x="10603" y="2467"/>
                    </a:lnTo>
                    <a:lnTo>
                      <a:pt x="10462" y="2362"/>
                    </a:lnTo>
                    <a:lnTo>
                      <a:pt x="10412" y="2264"/>
                    </a:lnTo>
                    <a:lnTo>
                      <a:pt x="10265" y="2064"/>
                    </a:lnTo>
                    <a:lnTo>
                      <a:pt x="10161" y="2017"/>
                    </a:lnTo>
                    <a:lnTo>
                      <a:pt x="10195" y="2209"/>
                    </a:lnTo>
                    <a:lnTo>
                      <a:pt x="10183" y="2334"/>
                    </a:lnTo>
                    <a:lnTo>
                      <a:pt x="10112" y="2400"/>
                    </a:lnTo>
                    <a:lnTo>
                      <a:pt x="9985" y="2471"/>
                    </a:lnTo>
                    <a:lnTo>
                      <a:pt x="9919" y="2595"/>
                    </a:lnTo>
                    <a:lnTo>
                      <a:pt x="9851" y="2631"/>
                    </a:lnTo>
                    <a:lnTo>
                      <a:pt x="9762" y="2702"/>
                    </a:lnTo>
                    <a:lnTo>
                      <a:pt x="9586" y="2584"/>
                    </a:lnTo>
                    <a:lnTo>
                      <a:pt x="9620" y="2459"/>
                    </a:lnTo>
                    <a:lnTo>
                      <a:pt x="9672" y="2350"/>
                    </a:lnTo>
                    <a:lnTo>
                      <a:pt x="9681" y="2241"/>
                    </a:lnTo>
                    <a:lnTo>
                      <a:pt x="9726" y="1986"/>
                    </a:lnTo>
                    <a:lnTo>
                      <a:pt x="9713" y="1813"/>
                    </a:lnTo>
                    <a:lnTo>
                      <a:pt x="9842" y="1677"/>
                    </a:lnTo>
                    <a:lnTo>
                      <a:pt x="9919" y="1654"/>
                    </a:lnTo>
                    <a:lnTo>
                      <a:pt x="9974" y="1564"/>
                    </a:lnTo>
                    <a:lnTo>
                      <a:pt x="9839" y="1552"/>
                    </a:lnTo>
                    <a:lnTo>
                      <a:pt x="9736" y="1599"/>
                    </a:lnTo>
                    <a:lnTo>
                      <a:pt x="9642" y="1713"/>
                    </a:lnTo>
                    <a:lnTo>
                      <a:pt x="9638" y="1944"/>
                    </a:lnTo>
                    <a:lnTo>
                      <a:pt x="9619" y="2149"/>
                    </a:lnTo>
                    <a:lnTo>
                      <a:pt x="9597" y="2321"/>
                    </a:lnTo>
                    <a:lnTo>
                      <a:pt x="9507" y="2426"/>
                    </a:lnTo>
                    <a:lnTo>
                      <a:pt x="9470" y="2633"/>
                    </a:lnTo>
                    <a:lnTo>
                      <a:pt x="9387" y="2563"/>
                    </a:lnTo>
                    <a:lnTo>
                      <a:pt x="9420" y="2422"/>
                    </a:lnTo>
                    <a:lnTo>
                      <a:pt x="9414" y="2273"/>
                    </a:lnTo>
                    <a:lnTo>
                      <a:pt x="9317" y="2391"/>
                    </a:lnTo>
                    <a:lnTo>
                      <a:pt x="9256" y="2450"/>
                    </a:lnTo>
                    <a:lnTo>
                      <a:pt x="9144" y="2450"/>
                    </a:lnTo>
                    <a:lnTo>
                      <a:pt x="9026" y="2344"/>
                    </a:lnTo>
                    <a:lnTo>
                      <a:pt x="8960" y="2364"/>
                    </a:lnTo>
                    <a:lnTo>
                      <a:pt x="9052" y="2528"/>
                    </a:lnTo>
                    <a:lnTo>
                      <a:pt x="8986" y="2692"/>
                    </a:lnTo>
                    <a:lnTo>
                      <a:pt x="8866" y="2704"/>
                    </a:lnTo>
                    <a:lnTo>
                      <a:pt x="8737" y="2657"/>
                    </a:lnTo>
                    <a:lnTo>
                      <a:pt x="8588" y="2669"/>
                    </a:lnTo>
                    <a:lnTo>
                      <a:pt x="8708" y="2818"/>
                    </a:lnTo>
                    <a:lnTo>
                      <a:pt x="8704" y="2943"/>
                    </a:lnTo>
                    <a:lnTo>
                      <a:pt x="8619" y="2966"/>
                    </a:lnTo>
                    <a:lnTo>
                      <a:pt x="8490" y="3049"/>
                    </a:lnTo>
                    <a:lnTo>
                      <a:pt x="8317" y="3162"/>
                    </a:lnTo>
                    <a:lnTo>
                      <a:pt x="8223" y="3264"/>
                    </a:lnTo>
                    <a:lnTo>
                      <a:pt x="8190" y="3452"/>
                    </a:lnTo>
                    <a:lnTo>
                      <a:pt x="8125" y="3440"/>
                    </a:lnTo>
                    <a:lnTo>
                      <a:pt x="8047" y="3366"/>
                    </a:lnTo>
                    <a:lnTo>
                      <a:pt x="7916" y="3402"/>
                    </a:lnTo>
                    <a:lnTo>
                      <a:pt x="7870" y="3579"/>
                    </a:lnTo>
                    <a:lnTo>
                      <a:pt x="7830" y="3696"/>
                    </a:lnTo>
                    <a:lnTo>
                      <a:pt x="7706" y="3767"/>
                    </a:lnTo>
                    <a:lnTo>
                      <a:pt x="7588" y="3708"/>
                    </a:lnTo>
                    <a:lnTo>
                      <a:pt x="7518" y="3637"/>
                    </a:lnTo>
                    <a:lnTo>
                      <a:pt x="7374" y="3728"/>
                    </a:lnTo>
                    <a:lnTo>
                      <a:pt x="7276" y="3814"/>
                    </a:lnTo>
                    <a:lnTo>
                      <a:pt x="7250" y="3709"/>
                    </a:lnTo>
                    <a:lnTo>
                      <a:pt x="7132" y="3651"/>
                    </a:lnTo>
                    <a:lnTo>
                      <a:pt x="7044" y="3662"/>
                    </a:lnTo>
                    <a:lnTo>
                      <a:pt x="7031" y="3416"/>
                    </a:lnTo>
                    <a:lnTo>
                      <a:pt x="7130" y="3325"/>
                    </a:lnTo>
                    <a:lnTo>
                      <a:pt x="7056" y="3263"/>
                    </a:lnTo>
                    <a:lnTo>
                      <a:pt x="6974" y="3251"/>
                    </a:lnTo>
                    <a:close/>
                  </a:path>
                </a:pathLst>
              </a:custGeom>
              <a:grpFill/>
              <a:ln w="12700" cap="flat">
                <a:noFill/>
                <a:miter lim="400000"/>
              </a:ln>
              <a:effectLst/>
            </p:spPr>
            <p:txBody>
              <a:bodyPr wrap="square" lIns="0" tIns="0" rIns="0" bIns="0" numCol="1" anchor="ctr">
                <a:noAutofit/>
              </a:bodyPr>
              <a:lstStyle/>
              <a:p>
                <a:pPr lvl="0">
                  <a:lnSpc>
                    <a:spcPct val="90000"/>
                  </a:lnSpc>
                  <a:defRPr sz="3200"/>
                </a:pPr>
                <a:endParaRPr sz="3200"/>
              </a:p>
            </p:txBody>
          </p:sp>
          <p:sp>
            <p:nvSpPr>
              <p:cNvPr id="164" name="Shape 6150"/>
              <p:cNvSpPr/>
              <p:nvPr/>
            </p:nvSpPr>
            <p:spPr>
              <a:xfrm>
                <a:off x="6980971" y="1432229"/>
                <a:ext cx="50510" cy="63348"/>
              </a:xfrm>
              <a:custGeom>
                <a:avLst/>
                <a:gdLst/>
                <a:ahLst/>
                <a:cxnLst>
                  <a:cxn ang="0">
                    <a:pos x="wd2" y="hd2"/>
                  </a:cxn>
                  <a:cxn ang="5400000">
                    <a:pos x="wd2" y="hd2"/>
                  </a:cxn>
                  <a:cxn ang="10800000">
                    <a:pos x="wd2" y="hd2"/>
                  </a:cxn>
                  <a:cxn ang="16200000">
                    <a:pos x="wd2" y="hd2"/>
                  </a:cxn>
                </a:cxnLst>
                <a:rect l="0" t="0" r="r" b="b"/>
                <a:pathLst>
                  <a:path w="21180" h="20974" extrusionOk="0">
                    <a:moveTo>
                      <a:pt x="10266" y="844"/>
                    </a:moveTo>
                    <a:lnTo>
                      <a:pt x="7674" y="844"/>
                    </a:lnTo>
                    <a:lnTo>
                      <a:pt x="4819" y="0"/>
                    </a:lnTo>
                    <a:lnTo>
                      <a:pt x="4343" y="2648"/>
                    </a:lnTo>
                    <a:lnTo>
                      <a:pt x="2634" y="3496"/>
                    </a:lnTo>
                    <a:lnTo>
                      <a:pt x="5752" y="6202"/>
                    </a:lnTo>
                    <a:lnTo>
                      <a:pt x="4694" y="7602"/>
                    </a:lnTo>
                    <a:lnTo>
                      <a:pt x="4320" y="9806"/>
                    </a:lnTo>
                    <a:lnTo>
                      <a:pt x="7247" y="11451"/>
                    </a:lnTo>
                    <a:lnTo>
                      <a:pt x="6761" y="13208"/>
                    </a:lnTo>
                    <a:lnTo>
                      <a:pt x="3970" y="12204"/>
                    </a:lnTo>
                    <a:lnTo>
                      <a:pt x="42" y="12204"/>
                    </a:lnTo>
                    <a:lnTo>
                      <a:pt x="0" y="14301"/>
                    </a:lnTo>
                    <a:lnTo>
                      <a:pt x="2309" y="16253"/>
                    </a:lnTo>
                    <a:lnTo>
                      <a:pt x="4721" y="18507"/>
                    </a:lnTo>
                    <a:lnTo>
                      <a:pt x="6812" y="16856"/>
                    </a:lnTo>
                    <a:lnTo>
                      <a:pt x="8832" y="15707"/>
                    </a:lnTo>
                    <a:lnTo>
                      <a:pt x="8816" y="18671"/>
                    </a:lnTo>
                    <a:lnTo>
                      <a:pt x="9961" y="20811"/>
                    </a:lnTo>
                    <a:lnTo>
                      <a:pt x="12927" y="20962"/>
                    </a:lnTo>
                    <a:lnTo>
                      <a:pt x="12355" y="16900"/>
                    </a:lnTo>
                    <a:lnTo>
                      <a:pt x="16744" y="18407"/>
                    </a:lnTo>
                    <a:cubicBezTo>
                      <a:pt x="15981" y="19175"/>
                      <a:pt x="16286" y="20301"/>
                      <a:pt x="17380" y="20755"/>
                    </a:cubicBezTo>
                    <a:cubicBezTo>
                      <a:pt x="19416" y="21600"/>
                      <a:pt x="21600" y="19840"/>
                      <a:pt x="20489" y="18250"/>
                    </a:cubicBezTo>
                    <a:lnTo>
                      <a:pt x="20107" y="16159"/>
                    </a:lnTo>
                    <a:lnTo>
                      <a:pt x="21180" y="14263"/>
                    </a:lnTo>
                    <a:lnTo>
                      <a:pt x="20099" y="10999"/>
                    </a:lnTo>
                    <a:lnTo>
                      <a:pt x="19153" y="8035"/>
                    </a:lnTo>
                    <a:lnTo>
                      <a:pt x="18580" y="6177"/>
                    </a:lnTo>
                    <a:cubicBezTo>
                      <a:pt x="18217" y="5416"/>
                      <a:pt x="17705" y="4704"/>
                      <a:pt x="17062" y="4068"/>
                    </a:cubicBezTo>
                    <a:cubicBezTo>
                      <a:pt x="16337" y="3351"/>
                      <a:pt x="15456" y="2741"/>
                      <a:pt x="14461" y="2266"/>
                    </a:cubicBezTo>
                    <a:lnTo>
                      <a:pt x="10266" y="844"/>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65" name="Shape 6151"/>
              <p:cNvSpPr/>
              <p:nvPr/>
            </p:nvSpPr>
            <p:spPr>
              <a:xfrm>
                <a:off x="7069585" y="1394099"/>
                <a:ext cx="17461" cy="8438"/>
              </a:xfrm>
              <a:custGeom>
                <a:avLst/>
                <a:gdLst/>
                <a:ahLst/>
                <a:cxnLst>
                  <a:cxn ang="0">
                    <a:pos x="wd2" y="hd2"/>
                  </a:cxn>
                  <a:cxn ang="5400000">
                    <a:pos x="wd2" y="hd2"/>
                  </a:cxn>
                  <a:cxn ang="10800000">
                    <a:pos x="wd2" y="hd2"/>
                  </a:cxn>
                  <a:cxn ang="16200000">
                    <a:pos x="wd2" y="hd2"/>
                  </a:cxn>
                </a:cxnLst>
                <a:rect l="0" t="0" r="r" b="b"/>
                <a:pathLst>
                  <a:path w="21600" h="21600" extrusionOk="0">
                    <a:moveTo>
                      <a:pt x="7776" y="999"/>
                    </a:moveTo>
                    <a:lnTo>
                      <a:pt x="16031" y="2988"/>
                    </a:lnTo>
                    <a:lnTo>
                      <a:pt x="21600" y="17424"/>
                    </a:lnTo>
                    <a:lnTo>
                      <a:pt x="13178" y="21600"/>
                    </a:lnTo>
                    <a:lnTo>
                      <a:pt x="5321" y="12716"/>
                    </a:lnTo>
                    <a:lnTo>
                      <a:pt x="0" y="0"/>
                    </a:lnTo>
                    <a:lnTo>
                      <a:pt x="7776" y="999"/>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66" name="Shape 6152"/>
              <p:cNvSpPr/>
              <p:nvPr/>
            </p:nvSpPr>
            <p:spPr>
              <a:xfrm>
                <a:off x="7051157" y="1414985"/>
                <a:ext cx="20347" cy="13346"/>
              </a:xfrm>
              <a:custGeom>
                <a:avLst/>
                <a:gdLst/>
                <a:ahLst/>
                <a:cxnLst>
                  <a:cxn ang="0">
                    <a:pos x="wd2" y="hd2"/>
                  </a:cxn>
                  <a:cxn ang="5400000">
                    <a:pos x="wd2" y="hd2"/>
                  </a:cxn>
                  <a:cxn ang="10800000">
                    <a:pos x="wd2" y="hd2"/>
                  </a:cxn>
                  <a:cxn ang="16200000">
                    <a:pos x="wd2" y="hd2"/>
                  </a:cxn>
                </a:cxnLst>
                <a:rect l="0" t="0" r="r" b="b"/>
                <a:pathLst>
                  <a:path w="21600" h="21600" extrusionOk="0">
                    <a:moveTo>
                      <a:pt x="4898" y="0"/>
                    </a:moveTo>
                    <a:lnTo>
                      <a:pt x="10252" y="4850"/>
                    </a:lnTo>
                    <a:lnTo>
                      <a:pt x="21600" y="13527"/>
                    </a:lnTo>
                    <a:lnTo>
                      <a:pt x="17432" y="21600"/>
                    </a:lnTo>
                    <a:lnTo>
                      <a:pt x="12804" y="18684"/>
                    </a:lnTo>
                    <a:lnTo>
                      <a:pt x="7529" y="18684"/>
                    </a:lnTo>
                    <a:lnTo>
                      <a:pt x="3200" y="14264"/>
                    </a:lnTo>
                    <a:lnTo>
                      <a:pt x="0" y="6164"/>
                    </a:lnTo>
                    <a:lnTo>
                      <a:pt x="4898"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67" name="Shape 6153"/>
              <p:cNvSpPr/>
              <p:nvPr/>
            </p:nvSpPr>
            <p:spPr>
              <a:xfrm>
                <a:off x="7056147" y="1287735"/>
                <a:ext cx="19331" cy="109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543" y="10415"/>
                    </a:lnTo>
                    <a:lnTo>
                      <a:pt x="11409" y="21600"/>
                    </a:lnTo>
                    <a:lnTo>
                      <a:pt x="21600" y="19952"/>
                    </a:lnTo>
                    <a:lnTo>
                      <a:pt x="14185" y="6837"/>
                    </a:lnTo>
                    <a:lnTo>
                      <a:pt x="7404" y="2044"/>
                    </a:lnTo>
                    <a:lnTo>
                      <a:pt x="0"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68" name="Shape 6154"/>
              <p:cNvSpPr/>
              <p:nvPr/>
            </p:nvSpPr>
            <p:spPr>
              <a:xfrm>
                <a:off x="6925619" y="1380169"/>
                <a:ext cx="10857" cy="940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39" y="6531"/>
                    </a:lnTo>
                    <a:lnTo>
                      <a:pt x="21600" y="21600"/>
                    </a:lnTo>
                    <a:lnTo>
                      <a:pt x="7563" y="17418"/>
                    </a:lnTo>
                    <a:lnTo>
                      <a:pt x="0"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69" name="Shape 6155"/>
              <p:cNvSpPr/>
              <p:nvPr/>
            </p:nvSpPr>
            <p:spPr>
              <a:xfrm>
                <a:off x="6751855" y="1278416"/>
                <a:ext cx="75984" cy="38014"/>
              </a:xfrm>
              <a:custGeom>
                <a:avLst/>
                <a:gdLst/>
                <a:ahLst/>
                <a:cxnLst>
                  <a:cxn ang="0">
                    <a:pos x="wd2" y="hd2"/>
                  </a:cxn>
                  <a:cxn ang="5400000">
                    <a:pos x="wd2" y="hd2"/>
                  </a:cxn>
                  <a:cxn ang="10800000">
                    <a:pos x="wd2" y="hd2"/>
                  </a:cxn>
                  <a:cxn ang="16200000">
                    <a:pos x="wd2" y="hd2"/>
                  </a:cxn>
                </a:cxnLst>
                <a:rect l="0" t="0" r="r" b="b"/>
                <a:pathLst>
                  <a:path w="21600" h="21600" extrusionOk="0">
                    <a:moveTo>
                      <a:pt x="2449" y="2836"/>
                    </a:moveTo>
                    <a:lnTo>
                      <a:pt x="4638" y="3611"/>
                    </a:lnTo>
                    <a:lnTo>
                      <a:pt x="7047" y="6139"/>
                    </a:lnTo>
                    <a:lnTo>
                      <a:pt x="8502" y="8873"/>
                    </a:lnTo>
                    <a:lnTo>
                      <a:pt x="9483" y="6470"/>
                    </a:lnTo>
                    <a:lnTo>
                      <a:pt x="10000" y="2333"/>
                    </a:lnTo>
                    <a:lnTo>
                      <a:pt x="11639" y="0"/>
                    </a:lnTo>
                    <a:lnTo>
                      <a:pt x="14954" y="71"/>
                    </a:lnTo>
                    <a:lnTo>
                      <a:pt x="16717" y="3714"/>
                    </a:lnTo>
                    <a:lnTo>
                      <a:pt x="13709" y="4575"/>
                    </a:lnTo>
                    <a:lnTo>
                      <a:pt x="14825" y="6806"/>
                    </a:lnTo>
                    <a:lnTo>
                      <a:pt x="12296" y="8099"/>
                    </a:lnTo>
                    <a:lnTo>
                      <a:pt x="14021" y="10405"/>
                    </a:lnTo>
                    <a:lnTo>
                      <a:pt x="17207" y="9123"/>
                    </a:lnTo>
                    <a:lnTo>
                      <a:pt x="20312" y="7571"/>
                    </a:lnTo>
                    <a:lnTo>
                      <a:pt x="21600" y="9619"/>
                    </a:lnTo>
                    <a:lnTo>
                      <a:pt x="19837" y="11925"/>
                    </a:lnTo>
                    <a:lnTo>
                      <a:pt x="18295" y="13368"/>
                    </a:lnTo>
                    <a:lnTo>
                      <a:pt x="16624" y="14995"/>
                    </a:lnTo>
                    <a:lnTo>
                      <a:pt x="14043" y="15685"/>
                    </a:lnTo>
                    <a:lnTo>
                      <a:pt x="14905" y="18864"/>
                    </a:lnTo>
                    <a:lnTo>
                      <a:pt x="11886" y="20576"/>
                    </a:lnTo>
                    <a:lnTo>
                      <a:pt x="10216" y="21600"/>
                    </a:lnTo>
                    <a:lnTo>
                      <a:pt x="7973" y="21600"/>
                    </a:lnTo>
                    <a:lnTo>
                      <a:pt x="7251" y="16612"/>
                    </a:lnTo>
                    <a:lnTo>
                      <a:pt x="5245" y="15750"/>
                    </a:lnTo>
                    <a:lnTo>
                      <a:pt x="4232" y="13261"/>
                    </a:lnTo>
                    <a:lnTo>
                      <a:pt x="1267" y="14036"/>
                    </a:lnTo>
                    <a:lnTo>
                      <a:pt x="1135" y="11473"/>
                    </a:lnTo>
                    <a:lnTo>
                      <a:pt x="1577" y="9156"/>
                    </a:lnTo>
                    <a:lnTo>
                      <a:pt x="171" y="8391"/>
                    </a:lnTo>
                    <a:lnTo>
                      <a:pt x="0" y="5470"/>
                    </a:lnTo>
                    <a:lnTo>
                      <a:pt x="2449" y="2836"/>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70" name="Shape 6156"/>
              <p:cNvSpPr/>
              <p:nvPr/>
            </p:nvSpPr>
            <p:spPr>
              <a:xfrm>
                <a:off x="6663279" y="1242756"/>
                <a:ext cx="53568" cy="21357"/>
              </a:xfrm>
              <a:custGeom>
                <a:avLst/>
                <a:gdLst/>
                <a:ahLst/>
                <a:cxnLst>
                  <a:cxn ang="0">
                    <a:pos x="wd2" y="hd2"/>
                  </a:cxn>
                  <a:cxn ang="5400000">
                    <a:pos x="wd2" y="hd2"/>
                  </a:cxn>
                  <a:cxn ang="10800000">
                    <a:pos x="wd2" y="hd2"/>
                  </a:cxn>
                  <a:cxn ang="16200000">
                    <a:pos x="wd2" y="hd2"/>
                  </a:cxn>
                </a:cxnLst>
                <a:rect l="0" t="0" r="r" b="b"/>
                <a:pathLst>
                  <a:path w="21600" h="21600" extrusionOk="0">
                    <a:moveTo>
                      <a:pt x="8108" y="1841"/>
                    </a:moveTo>
                    <a:lnTo>
                      <a:pt x="11219" y="0"/>
                    </a:lnTo>
                    <a:lnTo>
                      <a:pt x="12693" y="2920"/>
                    </a:lnTo>
                    <a:lnTo>
                      <a:pt x="15002" y="7025"/>
                    </a:lnTo>
                    <a:lnTo>
                      <a:pt x="17984" y="6564"/>
                    </a:lnTo>
                    <a:lnTo>
                      <a:pt x="20370" y="7178"/>
                    </a:lnTo>
                    <a:lnTo>
                      <a:pt x="21592" y="11781"/>
                    </a:lnTo>
                    <a:lnTo>
                      <a:pt x="20377" y="16536"/>
                    </a:lnTo>
                    <a:lnTo>
                      <a:pt x="21600" y="20967"/>
                    </a:lnTo>
                    <a:lnTo>
                      <a:pt x="18320" y="21600"/>
                    </a:lnTo>
                    <a:lnTo>
                      <a:pt x="15874" y="18991"/>
                    </a:lnTo>
                    <a:lnTo>
                      <a:pt x="13304" y="18531"/>
                    </a:lnTo>
                    <a:lnTo>
                      <a:pt x="13366" y="13775"/>
                    </a:lnTo>
                    <a:lnTo>
                      <a:pt x="10805" y="13793"/>
                    </a:lnTo>
                    <a:lnTo>
                      <a:pt x="9589" y="17629"/>
                    </a:lnTo>
                    <a:lnTo>
                      <a:pt x="7203" y="17936"/>
                    </a:lnTo>
                    <a:lnTo>
                      <a:pt x="4443" y="20698"/>
                    </a:lnTo>
                    <a:lnTo>
                      <a:pt x="4471" y="15980"/>
                    </a:lnTo>
                    <a:lnTo>
                      <a:pt x="5077" y="11088"/>
                    </a:lnTo>
                    <a:lnTo>
                      <a:pt x="0" y="11088"/>
                    </a:lnTo>
                    <a:lnTo>
                      <a:pt x="1197" y="3322"/>
                    </a:lnTo>
                    <a:lnTo>
                      <a:pt x="3832" y="1039"/>
                    </a:lnTo>
                    <a:lnTo>
                      <a:pt x="5591" y="6390"/>
                    </a:lnTo>
                    <a:lnTo>
                      <a:pt x="8108" y="1841"/>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71" name="Shape 6157"/>
              <p:cNvSpPr/>
              <p:nvPr/>
            </p:nvSpPr>
            <p:spPr>
              <a:xfrm>
                <a:off x="6545699" y="1221180"/>
                <a:ext cx="52933" cy="28688"/>
              </a:xfrm>
              <a:custGeom>
                <a:avLst/>
                <a:gdLst/>
                <a:ahLst/>
                <a:cxnLst>
                  <a:cxn ang="0">
                    <a:pos x="wd2" y="hd2"/>
                  </a:cxn>
                  <a:cxn ang="5400000">
                    <a:pos x="wd2" y="hd2"/>
                  </a:cxn>
                  <a:cxn ang="10800000">
                    <a:pos x="wd2" y="hd2"/>
                  </a:cxn>
                  <a:cxn ang="16200000">
                    <a:pos x="wd2" y="hd2"/>
                  </a:cxn>
                </a:cxnLst>
                <a:rect l="0" t="0" r="r" b="b"/>
                <a:pathLst>
                  <a:path w="21600" h="21600" extrusionOk="0">
                    <a:moveTo>
                      <a:pt x="11598" y="3226"/>
                    </a:moveTo>
                    <a:lnTo>
                      <a:pt x="13655" y="5410"/>
                    </a:lnTo>
                    <a:lnTo>
                      <a:pt x="16478" y="8622"/>
                    </a:lnTo>
                    <a:lnTo>
                      <a:pt x="18327" y="5996"/>
                    </a:lnTo>
                    <a:lnTo>
                      <a:pt x="20857" y="7022"/>
                    </a:lnTo>
                    <a:lnTo>
                      <a:pt x="21600" y="12391"/>
                    </a:lnTo>
                    <a:lnTo>
                      <a:pt x="18938" y="14662"/>
                    </a:lnTo>
                    <a:lnTo>
                      <a:pt x="19124" y="19672"/>
                    </a:lnTo>
                    <a:lnTo>
                      <a:pt x="16540" y="21600"/>
                    </a:lnTo>
                    <a:lnTo>
                      <a:pt x="14133" y="19544"/>
                    </a:lnTo>
                    <a:lnTo>
                      <a:pt x="12834" y="16474"/>
                    </a:lnTo>
                    <a:lnTo>
                      <a:pt x="11162" y="13734"/>
                    </a:lnTo>
                    <a:lnTo>
                      <a:pt x="8028" y="8479"/>
                    </a:lnTo>
                    <a:lnTo>
                      <a:pt x="6001" y="11749"/>
                    </a:lnTo>
                    <a:lnTo>
                      <a:pt x="2356" y="11749"/>
                    </a:lnTo>
                    <a:lnTo>
                      <a:pt x="262" y="8665"/>
                    </a:lnTo>
                    <a:lnTo>
                      <a:pt x="0" y="4897"/>
                    </a:lnTo>
                    <a:lnTo>
                      <a:pt x="4482" y="2384"/>
                    </a:lnTo>
                    <a:lnTo>
                      <a:pt x="5906" y="0"/>
                    </a:lnTo>
                    <a:lnTo>
                      <a:pt x="8629" y="878"/>
                    </a:lnTo>
                    <a:lnTo>
                      <a:pt x="9527" y="5373"/>
                    </a:lnTo>
                    <a:lnTo>
                      <a:pt x="11598" y="3226"/>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72" name="Shape 6158"/>
              <p:cNvSpPr/>
              <p:nvPr/>
            </p:nvSpPr>
            <p:spPr>
              <a:xfrm>
                <a:off x="6402241" y="1260828"/>
                <a:ext cx="28813" cy="21380"/>
              </a:xfrm>
              <a:custGeom>
                <a:avLst/>
                <a:gdLst/>
                <a:ahLst/>
                <a:cxnLst>
                  <a:cxn ang="0">
                    <a:pos x="wd2" y="hd2"/>
                  </a:cxn>
                  <a:cxn ang="5400000">
                    <a:pos x="wd2" y="hd2"/>
                  </a:cxn>
                  <a:cxn ang="10800000">
                    <a:pos x="wd2" y="hd2"/>
                  </a:cxn>
                  <a:cxn ang="16200000">
                    <a:pos x="wd2" y="hd2"/>
                  </a:cxn>
                </a:cxnLst>
                <a:rect l="0" t="0" r="r" b="b"/>
                <a:pathLst>
                  <a:path w="21600" h="21600" extrusionOk="0">
                    <a:moveTo>
                      <a:pt x="20237" y="0"/>
                    </a:moveTo>
                    <a:lnTo>
                      <a:pt x="10984" y="172"/>
                    </a:lnTo>
                    <a:lnTo>
                      <a:pt x="3381" y="1772"/>
                    </a:lnTo>
                    <a:lnTo>
                      <a:pt x="4897" y="8630"/>
                    </a:lnTo>
                    <a:lnTo>
                      <a:pt x="1644" y="12271"/>
                    </a:lnTo>
                    <a:lnTo>
                      <a:pt x="0" y="18536"/>
                    </a:lnTo>
                    <a:lnTo>
                      <a:pt x="4912" y="21600"/>
                    </a:lnTo>
                    <a:lnTo>
                      <a:pt x="10939" y="17022"/>
                    </a:lnTo>
                    <a:lnTo>
                      <a:pt x="16851" y="13650"/>
                    </a:lnTo>
                    <a:lnTo>
                      <a:pt x="21600" y="7998"/>
                    </a:lnTo>
                    <a:lnTo>
                      <a:pt x="20237"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73" name="Shape 6159"/>
              <p:cNvSpPr/>
              <p:nvPr/>
            </p:nvSpPr>
            <p:spPr>
              <a:xfrm>
                <a:off x="6388013" y="1285311"/>
                <a:ext cx="20593" cy="10581"/>
              </a:xfrm>
              <a:custGeom>
                <a:avLst/>
                <a:gdLst/>
                <a:ahLst/>
                <a:cxnLst>
                  <a:cxn ang="0">
                    <a:pos x="wd2" y="hd2"/>
                  </a:cxn>
                  <a:cxn ang="5400000">
                    <a:pos x="wd2" y="hd2"/>
                  </a:cxn>
                  <a:cxn ang="10800000">
                    <a:pos x="wd2" y="hd2"/>
                  </a:cxn>
                  <a:cxn ang="16200000">
                    <a:pos x="wd2" y="hd2"/>
                  </a:cxn>
                </a:cxnLst>
                <a:rect l="0" t="0" r="r" b="b"/>
                <a:pathLst>
                  <a:path w="21600" h="21600" extrusionOk="0">
                    <a:moveTo>
                      <a:pt x="10682" y="304"/>
                    </a:moveTo>
                    <a:lnTo>
                      <a:pt x="3918" y="3868"/>
                    </a:lnTo>
                    <a:lnTo>
                      <a:pt x="0" y="9563"/>
                    </a:lnTo>
                    <a:lnTo>
                      <a:pt x="1470" y="18816"/>
                    </a:lnTo>
                    <a:lnTo>
                      <a:pt x="6166" y="21600"/>
                    </a:lnTo>
                    <a:lnTo>
                      <a:pt x="14598" y="13241"/>
                    </a:lnTo>
                    <a:lnTo>
                      <a:pt x="21600" y="7047"/>
                    </a:lnTo>
                    <a:lnTo>
                      <a:pt x="18557" y="0"/>
                    </a:lnTo>
                    <a:lnTo>
                      <a:pt x="10682" y="304"/>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74" name="Shape 6160"/>
              <p:cNvSpPr/>
              <p:nvPr/>
            </p:nvSpPr>
            <p:spPr>
              <a:xfrm>
                <a:off x="6381386" y="1262534"/>
                <a:ext cx="20942" cy="13799"/>
              </a:xfrm>
              <a:custGeom>
                <a:avLst/>
                <a:gdLst/>
                <a:ahLst/>
                <a:cxnLst>
                  <a:cxn ang="0">
                    <a:pos x="wd2" y="hd2"/>
                  </a:cxn>
                  <a:cxn ang="5400000">
                    <a:pos x="wd2" y="hd2"/>
                  </a:cxn>
                  <a:cxn ang="10800000">
                    <a:pos x="wd2" y="hd2"/>
                  </a:cxn>
                  <a:cxn ang="16200000">
                    <a:pos x="wd2" y="hd2"/>
                  </a:cxn>
                </a:cxnLst>
                <a:rect l="0" t="0" r="r" b="b"/>
                <a:pathLst>
                  <a:path w="21600" h="21600" extrusionOk="0">
                    <a:moveTo>
                      <a:pt x="9436" y="0"/>
                    </a:moveTo>
                    <a:lnTo>
                      <a:pt x="5445" y="6706"/>
                    </a:lnTo>
                    <a:lnTo>
                      <a:pt x="0" y="13317"/>
                    </a:lnTo>
                    <a:lnTo>
                      <a:pt x="1676" y="21600"/>
                    </a:lnTo>
                    <a:lnTo>
                      <a:pt x="9416" y="19225"/>
                    </a:lnTo>
                    <a:lnTo>
                      <a:pt x="16925" y="15663"/>
                    </a:lnTo>
                    <a:lnTo>
                      <a:pt x="21600" y="6401"/>
                    </a:lnTo>
                    <a:lnTo>
                      <a:pt x="14597" y="5005"/>
                    </a:lnTo>
                    <a:lnTo>
                      <a:pt x="9436"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75" name="Shape 6161"/>
              <p:cNvSpPr/>
              <p:nvPr/>
            </p:nvSpPr>
            <p:spPr>
              <a:xfrm>
                <a:off x="6620187" y="1192000"/>
                <a:ext cx="7283" cy="13185"/>
              </a:xfrm>
              <a:custGeom>
                <a:avLst/>
                <a:gdLst/>
                <a:ahLst/>
                <a:cxnLst>
                  <a:cxn ang="0">
                    <a:pos x="wd2" y="hd2"/>
                  </a:cxn>
                  <a:cxn ang="5400000">
                    <a:pos x="wd2" y="hd2"/>
                  </a:cxn>
                  <a:cxn ang="10800000">
                    <a:pos x="wd2" y="hd2"/>
                  </a:cxn>
                  <a:cxn ang="16200000">
                    <a:pos x="wd2" y="hd2"/>
                  </a:cxn>
                </a:cxnLst>
                <a:rect l="0" t="0" r="r" b="b"/>
                <a:pathLst>
                  <a:path w="21600" h="21600" extrusionOk="0">
                    <a:moveTo>
                      <a:pt x="6188" y="0"/>
                    </a:moveTo>
                    <a:lnTo>
                      <a:pt x="0" y="11338"/>
                    </a:lnTo>
                    <a:lnTo>
                      <a:pt x="14062" y="21600"/>
                    </a:lnTo>
                    <a:lnTo>
                      <a:pt x="21600" y="10385"/>
                    </a:lnTo>
                    <a:lnTo>
                      <a:pt x="6188"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76" name="Shape 6162"/>
              <p:cNvSpPr/>
              <p:nvPr/>
            </p:nvSpPr>
            <p:spPr>
              <a:xfrm>
                <a:off x="6305023" y="1393601"/>
                <a:ext cx="19201" cy="17198"/>
              </a:xfrm>
              <a:custGeom>
                <a:avLst/>
                <a:gdLst/>
                <a:ahLst/>
                <a:cxnLst>
                  <a:cxn ang="0">
                    <a:pos x="wd2" y="hd2"/>
                  </a:cxn>
                  <a:cxn ang="5400000">
                    <a:pos x="wd2" y="hd2"/>
                  </a:cxn>
                  <a:cxn ang="10800000">
                    <a:pos x="wd2" y="hd2"/>
                  </a:cxn>
                  <a:cxn ang="16200000">
                    <a:pos x="wd2" y="hd2"/>
                  </a:cxn>
                </a:cxnLst>
                <a:rect l="0" t="0" r="r" b="b"/>
                <a:pathLst>
                  <a:path w="21600" h="21600" extrusionOk="0">
                    <a:moveTo>
                      <a:pt x="16290" y="2206"/>
                    </a:moveTo>
                    <a:lnTo>
                      <a:pt x="21600" y="7730"/>
                    </a:lnTo>
                    <a:lnTo>
                      <a:pt x="19740" y="16457"/>
                    </a:lnTo>
                    <a:lnTo>
                      <a:pt x="13790" y="21600"/>
                    </a:lnTo>
                    <a:lnTo>
                      <a:pt x="2574" y="13289"/>
                    </a:lnTo>
                    <a:lnTo>
                      <a:pt x="0" y="4928"/>
                    </a:lnTo>
                    <a:lnTo>
                      <a:pt x="11167" y="0"/>
                    </a:lnTo>
                    <a:lnTo>
                      <a:pt x="16290" y="2206"/>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77" name="Shape 6163"/>
              <p:cNvSpPr/>
              <p:nvPr/>
            </p:nvSpPr>
            <p:spPr>
              <a:xfrm>
                <a:off x="6584859" y="1355840"/>
                <a:ext cx="416603" cy="288854"/>
              </a:xfrm>
              <a:custGeom>
                <a:avLst/>
                <a:gdLst/>
                <a:ahLst/>
                <a:cxnLst>
                  <a:cxn ang="0">
                    <a:pos x="wd2" y="hd2"/>
                  </a:cxn>
                  <a:cxn ang="5400000">
                    <a:pos x="wd2" y="hd2"/>
                  </a:cxn>
                  <a:cxn ang="10800000">
                    <a:pos x="wd2" y="hd2"/>
                  </a:cxn>
                  <a:cxn ang="16200000">
                    <a:pos x="wd2" y="hd2"/>
                  </a:cxn>
                </a:cxnLst>
                <a:rect l="0" t="0" r="r" b="b"/>
                <a:pathLst>
                  <a:path w="21600" h="21600" extrusionOk="0">
                    <a:moveTo>
                      <a:pt x="5455" y="4385"/>
                    </a:moveTo>
                    <a:lnTo>
                      <a:pt x="4472" y="4411"/>
                    </a:lnTo>
                    <a:lnTo>
                      <a:pt x="3992" y="4496"/>
                    </a:lnTo>
                    <a:lnTo>
                      <a:pt x="3545" y="5108"/>
                    </a:lnTo>
                    <a:lnTo>
                      <a:pt x="3512" y="5585"/>
                    </a:lnTo>
                    <a:lnTo>
                      <a:pt x="3157" y="5595"/>
                    </a:lnTo>
                    <a:lnTo>
                      <a:pt x="2556" y="6377"/>
                    </a:lnTo>
                    <a:lnTo>
                      <a:pt x="2234" y="6807"/>
                    </a:lnTo>
                    <a:lnTo>
                      <a:pt x="1976" y="7544"/>
                    </a:lnTo>
                    <a:lnTo>
                      <a:pt x="1979" y="8270"/>
                    </a:lnTo>
                    <a:lnTo>
                      <a:pt x="2073" y="9040"/>
                    </a:lnTo>
                    <a:lnTo>
                      <a:pt x="2292" y="9198"/>
                    </a:lnTo>
                    <a:lnTo>
                      <a:pt x="2425" y="9685"/>
                    </a:lnTo>
                    <a:lnTo>
                      <a:pt x="2606" y="9969"/>
                    </a:lnTo>
                    <a:lnTo>
                      <a:pt x="2809" y="10262"/>
                    </a:lnTo>
                    <a:lnTo>
                      <a:pt x="3224" y="10329"/>
                    </a:lnTo>
                    <a:lnTo>
                      <a:pt x="3452" y="10228"/>
                    </a:lnTo>
                    <a:lnTo>
                      <a:pt x="3771" y="10238"/>
                    </a:lnTo>
                    <a:lnTo>
                      <a:pt x="3582" y="10771"/>
                    </a:lnTo>
                    <a:lnTo>
                      <a:pt x="3207" y="11483"/>
                    </a:lnTo>
                    <a:lnTo>
                      <a:pt x="2791" y="11619"/>
                    </a:lnTo>
                    <a:lnTo>
                      <a:pt x="2240" y="11381"/>
                    </a:lnTo>
                    <a:lnTo>
                      <a:pt x="2697" y="10963"/>
                    </a:lnTo>
                    <a:lnTo>
                      <a:pt x="2556" y="10498"/>
                    </a:lnTo>
                    <a:lnTo>
                      <a:pt x="2242" y="9919"/>
                    </a:lnTo>
                    <a:lnTo>
                      <a:pt x="1724" y="9488"/>
                    </a:lnTo>
                    <a:lnTo>
                      <a:pt x="1531" y="10112"/>
                    </a:lnTo>
                    <a:lnTo>
                      <a:pt x="1700" y="10382"/>
                    </a:lnTo>
                    <a:lnTo>
                      <a:pt x="1928" y="10847"/>
                    </a:lnTo>
                    <a:lnTo>
                      <a:pt x="1834" y="11334"/>
                    </a:lnTo>
                    <a:lnTo>
                      <a:pt x="1810" y="11911"/>
                    </a:lnTo>
                    <a:lnTo>
                      <a:pt x="2068" y="12114"/>
                    </a:lnTo>
                    <a:lnTo>
                      <a:pt x="2178" y="12510"/>
                    </a:lnTo>
                    <a:lnTo>
                      <a:pt x="1991" y="12734"/>
                    </a:lnTo>
                    <a:lnTo>
                      <a:pt x="1669" y="12768"/>
                    </a:lnTo>
                    <a:lnTo>
                      <a:pt x="1551" y="11629"/>
                    </a:lnTo>
                    <a:lnTo>
                      <a:pt x="1105" y="11495"/>
                    </a:lnTo>
                    <a:lnTo>
                      <a:pt x="863" y="11833"/>
                    </a:lnTo>
                    <a:lnTo>
                      <a:pt x="428" y="11809"/>
                    </a:lnTo>
                    <a:lnTo>
                      <a:pt x="444" y="10906"/>
                    </a:lnTo>
                    <a:lnTo>
                      <a:pt x="314" y="10373"/>
                    </a:lnTo>
                    <a:lnTo>
                      <a:pt x="23" y="10305"/>
                    </a:lnTo>
                    <a:lnTo>
                      <a:pt x="84" y="11072"/>
                    </a:lnTo>
                    <a:lnTo>
                      <a:pt x="164" y="11604"/>
                    </a:lnTo>
                    <a:lnTo>
                      <a:pt x="188" y="12215"/>
                    </a:lnTo>
                    <a:lnTo>
                      <a:pt x="141" y="12778"/>
                    </a:lnTo>
                    <a:lnTo>
                      <a:pt x="47" y="13175"/>
                    </a:lnTo>
                    <a:lnTo>
                      <a:pt x="0" y="13515"/>
                    </a:lnTo>
                    <a:lnTo>
                      <a:pt x="306" y="13651"/>
                    </a:lnTo>
                    <a:lnTo>
                      <a:pt x="391" y="13076"/>
                    </a:lnTo>
                    <a:lnTo>
                      <a:pt x="769" y="12861"/>
                    </a:lnTo>
                    <a:lnTo>
                      <a:pt x="957" y="13382"/>
                    </a:lnTo>
                    <a:lnTo>
                      <a:pt x="1333" y="13775"/>
                    </a:lnTo>
                    <a:lnTo>
                      <a:pt x="1585" y="13911"/>
                    </a:lnTo>
                    <a:lnTo>
                      <a:pt x="1741" y="13505"/>
                    </a:lnTo>
                    <a:lnTo>
                      <a:pt x="2013" y="13958"/>
                    </a:lnTo>
                    <a:lnTo>
                      <a:pt x="2516" y="14058"/>
                    </a:lnTo>
                    <a:lnTo>
                      <a:pt x="2696" y="13494"/>
                    </a:lnTo>
                    <a:lnTo>
                      <a:pt x="2485" y="12861"/>
                    </a:lnTo>
                    <a:lnTo>
                      <a:pt x="2422" y="12432"/>
                    </a:lnTo>
                    <a:lnTo>
                      <a:pt x="2822" y="12308"/>
                    </a:lnTo>
                    <a:lnTo>
                      <a:pt x="2893" y="12818"/>
                    </a:lnTo>
                    <a:cubicBezTo>
                      <a:pt x="2695" y="13095"/>
                      <a:pt x="2706" y="13557"/>
                      <a:pt x="2917" y="13814"/>
                    </a:cubicBezTo>
                    <a:cubicBezTo>
                      <a:pt x="3063" y="13993"/>
                      <a:pt x="3272" y="14016"/>
                      <a:pt x="3435" y="13871"/>
                    </a:cubicBezTo>
                    <a:lnTo>
                      <a:pt x="3898" y="13905"/>
                    </a:lnTo>
                    <a:lnTo>
                      <a:pt x="4157" y="14041"/>
                    </a:lnTo>
                    <a:cubicBezTo>
                      <a:pt x="4345" y="14008"/>
                      <a:pt x="4534" y="13981"/>
                      <a:pt x="4723" y="13962"/>
                    </a:cubicBezTo>
                    <a:cubicBezTo>
                      <a:pt x="4883" y="13945"/>
                      <a:pt x="5042" y="13934"/>
                      <a:pt x="5203" y="13928"/>
                    </a:cubicBezTo>
                    <a:lnTo>
                      <a:pt x="5493" y="13803"/>
                    </a:lnTo>
                    <a:lnTo>
                      <a:pt x="5752" y="13248"/>
                    </a:lnTo>
                    <a:lnTo>
                      <a:pt x="5587" y="12216"/>
                    </a:lnTo>
                    <a:lnTo>
                      <a:pt x="5218" y="12250"/>
                    </a:lnTo>
                    <a:cubicBezTo>
                      <a:pt x="5045" y="12150"/>
                      <a:pt x="4851" y="12150"/>
                      <a:pt x="4678" y="12250"/>
                    </a:cubicBezTo>
                    <a:cubicBezTo>
                      <a:pt x="4514" y="12345"/>
                      <a:pt x="4380" y="12522"/>
                      <a:pt x="4301" y="12748"/>
                    </a:cubicBezTo>
                    <a:lnTo>
                      <a:pt x="3971" y="12816"/>
                    </a:lnTo>
                    <a:lnTo>
                      <a:pt x="3492" y="12681"/>
                    </a:lnTo>
                    <a:lnTo>
                      <a:pt x="3516" y="12216"/>
                    </a:lnTo>
                    <a:lnTo>
                      <a:pt x="3830" y="12092"/>
                    </a:lnTo>
                    <a:lnTo>
                      <a:pt x="4190" y="12126"/>
                    </a:lnTo>
                    <a:lnTo>
                      <a:pt x="4612" y="11921"/>
                    </a:lnTo>
                    <a:lnTo>
                      <a:pt x="5130" y="11548"/>
                    </a:lnTo>
                    <a:lnTo>
                      <a:pt x="5538" y="11719"/>
                    </a:lnTo>
                    <a:lnTo>
                      <a:pt x="5781" y="11347"/>
                    </a:lnTo>
                    <a:lnTo>
                      <a:pt x="5757" y="10950"/>
                    </a:lnTo>
                    <a:lnTo>
                      <a:pt x="5474" y="10520"/>
                    </a:lnTo>
                    <a:lnTo>
                      <a:pt x="5545" y="10078"/>
                    </a:lnTo>
                    <a:lnTo>
                      <a:pt x="5686" y="9569"/>
                    </a:lnTo>
                    <a:lnTo>
                      <a:pt x="5773" y="9070"/>
                    </a:lnTo>
                    <a:lnTo>
                      <a:pt x="5639" y="8469"/>
                    </a:lnTo>
                    <a:lnTo>
                      <a:pt x="5835" y="7692"/>
                    </a:lnTo>
                    <a:lnTo>
                      <a:pt x="5874" y="7125"/>
                    </a:lnTo>
                    <a:lnTo>
                      <a:pt x="5898" y="6467"/>
                    </a:lnTo>
                    <a:lnTo>
                      <a:pt x="6055" y="6094"/>
                    </a:lnTo>
                    <a:lnTo>
                      <a:pt x="6243" y="7171"/>
                    </a:lnTo>
                    <a:lnTo>
                      <a:pt x="6627" y="7205"/>
                    </a:lnTo>
                    <a:lnTo>
                      <a:pt x="6769" y="7534"/>
                    </a:lnTo>
                    <a:lnTo>
                      <a:pt x="6446" y="7941"/>
                    </a:lnTo>
                    <a:lnTo>
                      <a:pt x="6360" y="8406"/>
                    </a:lnTo>
                    <a:lnTo>
                      <a:pt x="6061" y="9324"/>
                    </a:lnTo>
                    <a:lnTo>
                      <a:pt x="6454" y="9494"/>
                    </a:lnTo>
                    <a:lnTo>
                      <a:pt x="6501" y="9845"/>
                    </a:lnTo>
                    <a:lnTo>
                      <a:pt x="6643" y="10262"/>
                    </a:lnTo>
                    <a:lnTo>
                      <a:pt x="6869" y="10431"/>
                    </a:lnTo>
                    <a:lnTo>
                      <a:pt x="7199" y="10805"/>
                    </a:lnTo>
                    <a:cubicBezTo>
                      <a:pt x="7319" y="10894"/>
                      <a:pt x="7445" y="10962"/>
                      <a:pt x="7576" y="11008"/>
                    </a:cubicBezTo>
                    <a:cubicBezTo>
                      <a:pt x="7740" y="11066"/>
                      <a:pt x="7910" y="11089"/>
                      <a:pt x="8079" y="11076"/>
                    </a:cubicBezTo>
                    <a:cubicBezTo>
                      <a:pt x="8180" y="10950"/>
                      <a:pt x="8282" y="10826"/>
                      <a:pt x="8385" y="10703"/>
                    </a:cubicBezTo>
                    <a:cubicBezTo>
                      <a:pt x="8537" y="10522"/>
                      <a:pt x="8692" y="10344"/>
                      <a:pt x="8848" y="10170"/>
                    </a:cubicBezTo>
                    <a:cubicBezTo>
                      <a:pt x="9056" y="10000"/>
                      <a:pt x="9309" y="9987"/>
                      <a:pt x="9524" y="10136"/>
                    </a:cubicBezTo>
                    <a:cubicBezTo>
                      <a:pt x="9653" y="10225"/>
                      <a:pt x="9759" y="10367"/>
                      <a:pt x="9831" y="10545"/>
                    </a:cubicBezTo>
                    <a:lnTo>
                      <a:pt x="10562" y="11156"/>
                    </a:lnTo>
                    <a:lnTo>
                      <a:pt x="10939" y="11575"/>
                    </a:lnTo>
                    <a:lnTo>
                      <a:pt x="11173" y="11869"/>
                    </a:lnTo>
                    <a:lnTo>
                      <a:pt x="11668" y="12527"/>
                    </a:lnTo>
                    <a:lnTo>
                      <a:pt x="11809" y="12866"/>
                    </a:lnTo>
                    <a:lnTo>
                      <a:pt x="12130" y="13385"/>
                    </a:lnTo>
                    <a:lnTo>
                      <a:pt x="12743" y="13521"/>
                    </a:lnTo>
                    <a:lnTo>
                      <a:pt x="12789" y="12670"/>
                    </a:lnTo>
                    <a:lnTo>
                      <a:pt x="12976" y="13124"/>
                    </a:lnTo>
                    <a:lnTo>
                      <a:pt x="13300" y="13380"/>
                    </a:lnTo>
                    <a:lnTo>
                      <a:pt x="13091" y="13707"/>
                    </a:lnTo>
                    <a:lnTo>
                      <a:pt x="13529" y="14077"/>
                    </a:lnTo>
                    <a:lnTo>
                      <a:pt x="14080" y="14236"/>
                    </a:lnTo>
                    <a:lnTo>
                      <a:pt x="14692" y="14678"/>
                    </a:lnTo>
                    <a:lnTo>
                      <a:pt x="14967" y="15064"/>
                    </a:lnTo>
                    <a:lnTo>
                      <a:pt x="14742" y="15356"/>
                    </a:lnTo>
                    <a:cubicBezTo>
                      <a:pt x="14636" y="15162"/>
                      <a:pt x="14437" y="15146"/>
                      <a:pt x="14318" y="15322"/>
                    </a:cubicBezTo>
                    <a:cubicBezTo>
                      <a:pt x="14192" y="15507"/>
                      <a:pt x="14214" y="15805"/>
                      <a:pt x="14334" y="16014"/>
                    </a:cubicBezTo>
                    <a:cubicBezTo>
                      <a:pt x="14459" y="16233"/>
                      <a:pt x="14659" y="16317"/>
                      <a:pt x="14821" y="16477"/>
                    </a:cubicBezTo>
                    <a:cubicBezTo>
                      <a:pt x="14992" y="16646"/>
                      <a:pt x="15117" y="16894"/>
                      <a:pt x="15175" y="17180"/>
                    </a:cubicBezTo>
                    <a:lnTo>
                      <a:pt x="15545" y="17848"/>
                    </a:lnTo>
                    <a:lnTo>
                      <a:pt x="16056" y="18257"/>
                    </a:lnTo>
                    <a:lnTo>
                      <a:pt x="16488" y="18620"/>
                    </a:lnTo>
                    <a:lnTo>
                      <a:pt x="17344" y="19017"/>
                    </a:lnTo>
                    <a:lnTo>
                      <a:pt x="17565" y="19686"/>
                    </a:lnTo>
                    <a:lnTo>
                      <a:pt x="17776" y="19924"/>
                    </a:lnTo>
                    <a:cubicBezTo>
                      <a:pt x="17877" y="19983"/>
                      <a:pt x="17976" y="20047"/>
                      <a:pt x="18073" y="20116"/>
                    </a:cubicBezTo>
                    <a:cubicBezTo>
                      <a:pt x="18211" y="20212"/>
                      <a:pt x="18344" y="20318"/>
                      <a:pt x="18475" y="20433"/>
                    </a:cubicBezTo>
                    <a:lnTo>
                      <a:pt x="18843" y="20727"/>
                    </a:lnTo>
                    <a:cubicBezTo>
                      <a:pt x="19008" y="20916"/>
                      <a:pt x="19184" y="21083"/>
                      <a:pt x="19370" y="21226"/>
                    </a:cubicBezTo>
                    <a:cubicBezTo>
                      <a:pt x="19573" y="21381"/>
                      <a:pt x="19786" y="21507"/>
                      <a:pt x="20006" y="21600"/>
                    </a:cubicBezTo>
                    <a:lnTo>
                      <a:pt x="20217" y="21329"/>
                    </a:lnTo>
                    <a:cubicBezTo>
                      <a:pt x="20232" y="21155"/>
                      <a:pt x="20310" y="21005"/>
                      <a:pt x="20421" y="20934"/>
                    </a:cubicBezTo>
                    <a:cubicBezTo>
                      <a:pt x="20556" y="20847"/>
                      <a:pt x="20708" y="20895"/>
                      <a:pt x="20853" y="20934"/>
                    </a:cubicBezTo>
                    <a:cubicBezTo>
                      <a:pt x="21009" y="20976"/>
                      <a:pt x="21166" y="21006"/>
                      <a:pt x="21325" y="21024"/>
                    </a:cubicBezTo>
                    <a:lnTo>
                      <a:pt x="21600" y="20832"/>
                    </a:lnTo>
                    <a:lnTo>
                      <a:pt x="21600" y="20196"/>
                    </a:lnTo>
                    <a:lnTo>
                      <a:pt x="21529" y="19901"/>
                    </a:lnTo>
                    <a:lnTo>
                      <a:pt x="21396" y="19494"/>
                    </a:lnTo>
                    <a:lnTo>
                      <a:pt x="21122" y="18883"/>
                    </a:lnTo>
                    <a:lnTo>
                      <a:pt x="20697" y="18284"/>
                    </a:lnTo>
                    <a:lnTo>
                      <a:pt x="20462" y="17843"/>
                    </a:lnTo>
                    <a:lnTo>
                      <a:pt x="20351" y="17105"/>
                    </a:lnTo>
                    <a:lnTo>
                      <a:pt x="20092" y="16188"/>
                    </a:lnTo>
                    <a:lnTo>
                      <a:pt x="19550" y="15781"/>
                    </a:lnTo>
                    <a:lnTo>
                      <a:pt x="19056" y="15102"/>
                    </a:lnTo>
                    <a:lnTo>
                      <a:pt x="19103" y="14614"/>
                    </a:lnTo>
                    <a:lnTo>
                      <a:pt x="19378" y="14082"/>
                    </a:lnTo>
                    <a:lnTo>
                      <a:pt x="19520" y="13539"/>
                    </a:lnTo>
                    <a:lnTo>
                      <a:pt x="19339" y="12845"/>
                    </a:lnTo>
                    <a:lnTo>
                      <a:pt x="19425" y="12302"/>
                    </a:lnTo>
                    <a:cubicBezTo>
                      <a:pt x="19354" y="12106"/>
                      <a:pt x="19267" y="11924"/>
                      <a:pt x="19166" y="11757"/>
                    </a:cubicBezTo>
                    <a:cubicBezTo>
                      <a:pt x="19038" y="11546"/>
                      <a:pt x="18890" y="11362"/>
                      <a:pt x="18725" y="11213"/>
                    </a:cubicBezTo>
                    <a:cubicBezTo>
                      <a:pt x="18709" y="10836"/>
                      <a:pt x="18715" y="10457"/>
                      <a:pt x="18742" y="10081"/>
                    </a:cubicBezTo>
                    <a:cubicBezTo>
                      <a:pt x="18778" y="9593"/>
                      <a:pt x="18850" y="9109"/>
                      <a:pt x="18844" y="8618"/>
                    </a:cubicBezTo>
                    <a:cubicBezTo>
                      <a:pt x="18840" y="8191"/>
                      <a:pt x="18776" y="7766"/>
                      <a:pt x="18632" y="7393"/>
                    </a:cubicBezTo>
                    <a:cubicBezTo>
                      <a:pt x="18466" y="6963"/>
                      <a:pt x="18202" y="6628"/>
                      <a:pt x="17886" y="6443"/>
                    </a:cubicBezTo>
                    <a:lnTo>
                      <a:pt x="17218" y="5830"/>
                    </a:lnTo>
                    <a:lnTo>
                      <a:pt x="17030" y="5628"/>
                    </a:lnTo>
                    <a:lnTo>
                      <a:pt x="16513" y="5379"/>
                    </a:lnTo>
                    <a:lnTo>
                      <a:pt x="16208" y="5209"/>
                    </a:lnTo>
                    <a:lnTo>
                      <a:pt x="15862" y="4869"/>
                    </a:lnTo>
                    <a:lnTo>
                      <a:pt x="15516" y="4632"/>
                    </a:lnTo>
                    <a:lnTo>
                      <a:pt x="15304" y="3986"/>
                    </a:lnTo>
                    <a:lnTo>
                      <a:pt x="14889" y="3727"/>
                    </a:lnTo>
                    <a:lnTo>
                      <a:pt x="14606" y="3168"/>
                    </a:lnTo>
                    <a:lnTo>
                      <a:pt x="14215" y="2823"/>
                    </a:lnTo>
                    <a:lnTo>
                      <a:pt x="13904" y="2916"/>
                    </a:lnTo>
                    <a:lnTo>
                      <a:pt x="14115" y="3368"/>
                    </a:lnTo>
                    <a:lnTo>
                      <a:pt x="14373" y="3705"/>
                    </a:lnTo>
                    <a:lnTo>
                      <a:pt x="13832" y="3433"/>
                    </a:lnTo>
                    <a:lnTo>
                      <a:pt x="13486" y="3229"/>
                    </a:lnTo>
                    <a:lnTo>
                      <a:pt x="13109" y="3127"/>
                    </a:lnTo>
                    <a:lnTo>
                      <a:pt x="13376" y="2869"/>
                    </a:lnTo>
                    <a:lnTo>
                      <a:pt x="13633" y="2667"/>
                    </a:lnTo>
                    <a:lnTo>
                      <a:pt x="13224" y="2262"/>
                    </a:lnTo>
                    <a:lnTo>
                      <a:pt x="12902" y="2205"/>
                    </a:lnTo>
                    <a:lnTo>
                      <a:pt x="12369" y="2310"/>
                    </a:lnTo>
                    <a:cubicBezTo>
                      <a:pt x="12246" y="2320"/>
                      <a:pt x="12125" y="2273"/>
                      <a:pt x="12024" y="2175"/>
                    </a:cubicBezTo>
                    <a:cubicBezTo>
                      <a:pt x="11913" y="2069"/>
                      <a:pt x="11834" y="1912"/>
                      <a:pt x="11740" y="1777"/>
                    </a:cubicBezTo>
                    <a:cubicBezTo>
                      <a:pt x="11554" y="1508"/>
                      <a:pt x="11315" y="1328"/>
                      <a:pt x="11056" y="1261"/>
                    </a:cubicBezTo>
                    <a:cubicBezTo>
                      <a:pt x="10964" y="1225"/>
                      <a:pt x="10868" y="1298"/>
                      <a:pt x="10836" y="1427"/>
                    </a:cubicBezTo>
                    <a:cubicBezTo>
                      <a:pt x="10791" y="1608"/>
                      <a:pt x="10883" y="1799"/>
                      <a:pt x="11016" y="1802"/>
                    </a:cubicBezTo>
                    <a:lnTo>
                      <a:pt x="10545" y="1702"/>
                    </a:lnTo>
                    <a:lnTo>
                      <a:pt x="10279" y="1238"/>
                    </a:lnTo>
                    <a:lnTo>
                      <a:pt x="9981" y="768"/>
                    </a:lnTo>
                    <a:cubicBezTo>
                      <a:pt x="9877" y="581"/>
                      <a:pt x="9753" y="421"/>
                      <a:pt x="9612" y="294"/>
                    </a:cubicBezTo>
                    <a:cubicBezTo>
                      <a:pt x="9446" y="145"/>
                      <a:pt x="9262" y="45"/>
                      <a:pt x="9069" y="0"/>
                    </a:cubicBezTo>
                    <a:lnTo>
                      <a:pt x="8724" y="38"/>
                    </a:lnTo>
                    <a:lnTo>
                      <a:pt x="8676" y="704"/>
                    </a:lnTo>
                    <a:lnTo>
                      <a:pt x="8559" y="1135"/>
                    </a:lnTo>
                    <a:lnTo>
                      <a:pt x="7961" y="999"/>
                    </a:lnTo>
                    <a:lnTo>
                      <a:pt x="7560" y="933"/>
                    </a:lnTo>
                    <a:lnTo>
                      <a:pt x="7443" y="1306"/>
                    </a:lnTo>
                    <a:lnTo>
                      <a:pt x="7127" y="1309"/>
                    </a:lnTo>
                    <a:lnTo>
                      <a:pt x="6632" y="1751"/>
                    </a:lnTo>
                    <a:lnTo>
                      <a:pt x="6491" y="2171"/>
                    </a:lnTo>
                    <a:lnTo>
                      <a:pt x="6349" y="2646"/>
                    </a:lnTo>
                    <a:lnTo>
                      <a:pt x="6396" y="3143"/>
                    </a:lnTo>
                    <a:lnTo>
                      <a:pt x="6679" y="3404"/>
                    </a:lnTo>
                    <a:lnTo>
                      <a:pt x="6539" y="3969"/>
                    </a:lnTo>
                    <a:lnTo>
                      <a:pt x="6273" y="3957"/>
                    </a:lnTo>
                    <a:lnTo>
                      <a:pt x="6187" y="4296"/>
                    </a:lnTo>
                    <a:lnTo>
                      <a:pt x="6053" y="4782"/>
                    </a:lnTo>
                    <a:lnTo>
                      <a:pt x="6124" y="5338"/>
                    </a:lnTo>
                    <a:lnTo>
                      <a:pt x="5983" y="5717"/>
                    </a:lnTo>
                    <a:lnTo>
                      <a:pt x="5828" y="5062"/>
                    </a:lnTo>
                    <a:lnTo>
                      <a:pt x="5828" y="4723"/>
                    </a:lnTo>
                    <a:lnTo>
                      <a:pt x="5455" y="4385"/>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78" name="Shape 6164"/>
              <p:cNvSpPr/>
              <p:nvPr/>
            </p:nvSpPr>
            <p:spPr>
              <a:xfrm>
                <a:off x="6590671" y="1471704"/>
                <a:ext cx="22223" cy="27833"/>
              </a:xfrm>
              <a:custGeom>
                <a:avLst/>
                <a:gdLst/>
                <a:ahLst/>
                <a:cxnLst>
                  <a:cxn ang="0">
                    <a:pos x="wd2" y="hd2"/>
                  </a:cxn>
                  <a:cxn ang="5400000">
                    <a:pos x="wd2" y="hd2"/>
                  </a:cxn>
                  <a:cxn ang="10800000">
                    <a:pos x="wd2" y="hd2"/>
                  </a:cxn>
                  <a:cxn ang="16200000">
                    <a:pos x="wd2" y="hd2"/>
                  </a:cxn>
                </a:cxnLst>
                <a:rect l="0" t="0" r="r" b="b"/>
                <a:pathLst>
                  <a:path w="21600" h="21600" extrusionOk="0">
                    <a:moveTo>
                      <a:pt x="4554" y="0"/>
                    </a:moveTo>
                    <a:lnTo>
                      <a:pt x="12145" y="2252"/>
                    </a:lnTo>
                    <a:lnTo>
                      <a:pt x="17508" y="4147"/>
                    </a:lnTo>
                    <a:lnTo>
                      <a:pt x="21305" y="11063"/>
                    </a:lnTo>
                    <a:lnTo>
                      <a:pt x="21600" y="19260"/>
                    </a:lnTo>
                    <a:lnTo>
                      <a:pt x="16900" y="20658"/>
                    </a:lnTo>
                    <a:lnTo>
                      <a:pt x="10708" y="21600"/>
                    </a:lnTo>
                    <a:lnTo>
                      <a:pt x="6468" y="17037"/>
                    </a:lnTo>
                    <a:lnTo>
                      <a:pt x="0" y="12815"/>
                    </a:lnTo>
                    <a:lnTo>
                      <a:pt x="1830" y="6252"/>
                    </a:lnTo>
                    <a:lnTo>
                      <a:pt x="576" y="2013"/>
                    </a:lnTo>
                    <a:lnTo>
                      <a:pt x="4554"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79" name="Shape 6165"/>
              <p:cNvSpPr/>
              <p:nvPr/>
            </p:nvSpPr>
            <p:spPr>
              <a:xfrm>
                <a:off x="6609322" y="1458697"/>
                <a:ext cx="8251" cy="12999"/>
              </a:xfrm>
              <a:custGeom>
                <a:avLst/>
                <a:gdLst/>
                <a:ahLst/>
                <a:cxnLst>
                  <a:cxn ang="0">
                    <a:pos x="wd2" y="hd2"/>
                  </a:cxn>
                  <a:cxn ang="5400000">
                    <a:pos x="wd2" y="hd2"/>
                  </a:cxn>
                  <a:cxn ang="10800000">
                    <a:pos x="wd2" y="hd2"/>
                  </a:cxn>
                  <a:cxn ang="16200000">
                    <a:pos x="wd2" y="hd2"/>
                  </a:cxn>
                </a:cxnLst>
                <a:rect l="0" t="0" r="r" b="b"/>
                <a:pathLst>
                  <a:path w="21600" h="21600" extrusionOk="0">
                    <a:moveTo>
                      <a:pt x="7065" y="0"/>
                    </a:moveTo>
                    <a:lnTo>
                      <a:pt x="19230" y="6996"/>
                    </a:lnTo>
                    <a:lnTo>
                      <a:pt x="21600" y="18575"/>
                    </a:lnTo>
                    <a:lnTo>
                      <a:pt x="7846" y="21600"/>
                    </a:lnTo>
                    <a:lnTo>
                      <a:pt x="0" y="15332"/>
                    </a:lnTo>
                    <a:lnTo>
                      <a:pt x="7065"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80" name="Shape 6166"/>
              <p:cNvSpPr/>
              <p:nvPr/>
            </p:nvSpPr>
            <p:spPr>
              <a:xfrm>
                <a:off x="6555541" y="1474801"/>
                <a:ext cx="23621" cy="26150"/>
              </a:xfrm>
              <a:custGeom>
                <a:avLst/>
                <a:gdLst/>
                <a:ahLst/>
                <a:cxnLst>
                  <a:cxn ang="0">
                    <a:pos x="wd2" y="hd2"/>
                  </a:cxn>
                  <a:cxn ang="5400000">
                    <a:pos x="wd2" y="hd2"/>
                  </a:cxn>
                  <a:cxn ang="10800000">
                    <a:pos x="wd2" y="hd2"/>
                  </a:cxn>
                  <a:cxn ang="16200000">
                    <a:pos x="wd2" y="hd2"/>
                  </a:cxn>
                </a:cxnLst>
                <a:rect l="0" t="0" r="r" b="b"/>
                <a:pathLst>
                  <a:path w="21600" h="21600" extrusionOk="0">
                    <a:moveTo>
                      <a:pt x="7034" y="4084"/>
                    </a:moveTo>
                    <a:lnTo>
                      <a:pt x="14037" y="951"/>
                    </a:lnTo>
                    <a:lnTo>
                      <a:pt x="20768" y="0"/>
                    </a:lnTo>
                    <a:lnTo>
                      <a:pt x="21600" y="4466"/>
                    </a:lnTo>
                    <a:lnTo>
                      <a:pt x="21600" y="9462"/>
                    </a:lnTo>
                    <a:lnTo>
                      <a:pt x="18270" y="14709"/>
                    </a:lnTo>
                    <a:lnTo>
                      <a:pt x="11767" y="21600"/>
                    </a:lnTo>
                    <a:lnTo>
                      <a:pt x="5959" y="21600"/>
                    </a:lnTo>
                    <a:lnTo>
                      <a:pt x="4656" y="12656"/>
                    </a:lnTo>
                    <a:lnTo>
                      <a:pt x="987" y="11920"/>
                    </a:lnTo>
                    <a:lnTo>
                      <a:pt x="0" y="7424"/>
                    </a:lnTo>
                    <a:lnTo>
                      <a:pt x="7034" y="4084"/>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81" name="Shape 6167"/>
              <p:cNvSpPr/>
              <p:nvPr/>
            </p:nvSpPr>
            <p:spPr>
              <a:xfrm>
                <a:off x="6514552" y="1489449"/>
                <a:ext cx="70164" cy="49693"/>
              </a:xfrm>
              <a:custGeom>
                <a:avLst/>
                <a:gdLst/>
                <a:ahLst/>
                <a:cxnLst>
                  <a:cxn ang="0">
                    <a:pos x="wd2" y="hd2"/>
                  </a:cxn>
                  <a:cxn ang="5400000">
                    <a:pos x="wd2" y="hd2"/>
                  </a:cxn>
                  <a:cxn ang="10800000">
                    <a:pos x="wd2" y="hd2"/>
                  </a:cxn>
                  <a:cxn ang="16200000">
                    <a:pos x="wd2" y="hd2"/>
                  </a:cxn>
                </a:cxnLst>
                <a:rect l="0" t="0" r="r" b="b"/>
                <a:pathLst>
                  <a:path w="21600" h="21600" extrusionOk="0">
                    <a:moveTo>
                      <a:pt x="10135" y="116"/>
                    </a:moveTo>
                    <a:lnTo>
                      <a:pt x="7736" y="0"/>
                    </a:lnTo>
                    <a:lnTo>
                      <a:pt x="5503" y="1867"/>
                    </a:lnTo>
                    <a:lnTo>
                      <a:pt x="3311" y="3631"/>
                    </a:lnTo>
                    <a:lnTo>
                      <a:pt x="0" y="5601"/>
                    </a:lnTo>
                    <a:lnTo>
                      <a:pt x="553" y="8428"/>
                    </a:lnTo>
                    <a:lnTo>
                      <a:pt x="3528" y="11857"/>
                    </a:lnTo>
                    <a:lnTo>
                      <a:pt x="4929" y="13233"/>
                    </a:lnTo>
                    <a:lnTo>
                      <a:pt x="8513" y="9615"/>
                    </a:lnTo>
                    <a:lnTo>
                      <a:pt x="6289" y="14923"/>
                    </a:lnTo>
                    <a:lnTo>
                      <a:pt x="6937" y="17404"/>
                    </a:lnTo>
                    <a:lnTo>
                      <a:pt x="9406" y="17404"/>
                    </a:lnTo>
                    <a:lnTo>
                      <a:pt x="8624" y="20231"/>
                    </a:lnTo>
                    <a:lnTo>
                      <a:pt x="12079" y="21600"/>
                    </a:lnTo>
                    <a:cubicBezTo>
                      <a:pt x="12715" y="21450"/>
                      <a:pt x="13354" y="21318"/>
                      <a:pt x="13994" y="21204"/>
                    </a:cubicBezTo>
                    <a:cubicBezTo>
                      <a:pt x="14954" y="21034"/>
                      <a:pt x="15918" y="20905"/>
                      <a:pt x="16883" y="20817"/>
                    </a:cubicBezTo>
                    <a:cubicBezTo>
                      <a:pt x="17565" y="20989"/>
                      <a:pt x="18268" y="20853"/>
                      <a:pt x="18892" y="20429"/>
                    </a:cubicBezTo>
                    <a:cubicBezTo>
                      <a:pt x="19533" y="19993"/>
                      <a:pt x="20057" y="19276"/>
                      <a:pt x="20386" y="18385"/>
                    </a:cubicBezTo>
                    <a:lnTo>
                      <a:pt x="21600" y="14899"/>
                    </a:lnTo>
                    <a:lnTo>
                      <a:pt x="21180" y="11865"/>
                    </a:lnTo>
                    <a:lnTo>
                      <a:pt x="18798" y="12063"/>
                    </a:lnTo>
                    <a:lnTo>
                      <a:pt x="17958" y="8907"/>
                    </a:lnTo>
                    <a:lnTo>
                      <a:pt x="15762" y="9558"/>
                    </a:lnTo>
                    <a:lnTo>
                      <a:pt x="14689" y="13250"/>
                    </a:lnTo>
                    <a:lnTo>
                      <a:pt x="13714" y="10490"/>
                    </a:lnTo>
                    <a:lnTo>
                      <a:pt x="13159" y="8132"/>
                    </a:lnTo>
                    <a:lnTo>
                      <a:pt x="13585" y="4909"/>
                    </a:lnTo>
                    <a:lnTo>
                      <a:pt x="13445" y="2799"/>
                    </a:lnTo>
                    <a:lnTo>
                      <a:pt x="10836" y="6483"/>
                    </a:lnTo>
                    <a:lnTo>
                      <a:pt x="10001" y="4769"/>
                    </a:lnTo>
                    <a:lnTo>
                      <a:pt x="11116" y="3393"/>
                    </a:lnTo>
                    <a:lnTo>
                      <a:pt x="11945" y="928"/>
                    </a:lnTo>
                    <a:lnTo>
                      <a:pt x="10135" y="116"/>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82" name="Shape 6168"/>
              <p:cNvSpPr/>
              <p:nvPr/>
            </p:nvSpPr>
            <p:spPr>
              <a:xfrm>
                <a:off x="6589622" y="1546712"/>
                <a:ext cx="35457" cy="46849"/>
              </a:xfrm>
              <a:custGeom>
                <a:avLst/>
                <a:gdLst/>
                <a:ahLst/>
                <a:cxnLst>
                  <a:cxn ang="0">
                    <a:pos x="wd2" y="hd2"/>
                  </a:cxn>
                  <a:cxn ang="5400000">
                    <a:pos x="wd2" y="hd2"/>
                  </a:cxn>
                  <a:cxn ang="10800000">
                    <a:pos x="wd2" y="hd2"/>
                  </a:cxn>
                  <a:cxn ang="16200000">
                    <a:pos x="wd2" y="hd2"/>
                  </a:cxn>
                </a:cxnLst>
                <a:rect l="0" t="0" r="r" b="b"/>
                <a:pathLst>
                  <a:path w="21516" h="21281" extrusionOk="0">
                    <a:moveTo>
                      <a:pt x="16062" y="145"/>
                    </a:moveTo>
                    <a:lnTo>
                      <a:pt x="18559" y="1996"/>
                    </a:lnTo>
                    <a:lnTo>
                      <a:pt x="18755" y="4746"/>
                    </a:lnTo>
                    <a:lnTo>
                      <a:pt x="21516" y="7829"/>
                    </a:lnTo>
                    <a:lnTo>
                      <a:pt x="20964" y="11197"/>
                    </a:lnTo>
                    <a:lnTo>
                      <a:pt x="19031" y="14918"/>
                    </a:lnTo>
                    <a:lnTo>
                      <a:pt x="18479" y="18087"/>
                    </a:lnTo>
                    <a:lnTo>
                      <a:pt x="15084" y="20077"/>
                    </a:lnTo>
                    <a:cubicBezTo>
                      <a:pt x="14091" y="20966"/>
                      <a:pt x="12556" y="21409"/>
                      <a:pt x="11023" y="21249"/>
                    </a:cubicBezTo>
                    <a:cubicBezTo>
                      <a:pt x="7381" y="20867"/>
                      <a:pt x="5464" y="17810"/>
                      <a:pt x="7399" y="15469"/>
                    </a:cubicBezTo>
                    <a:lnTo>
                      <a:pt x="1984" y="15469"/>
                    </a:lnTo>
                    <a:lnTo>
                      <a:pt x="10" y="10379"/>
                    </a:lnTo>
                    <a:cubicBezTo>
                      <a:pt x="-84" y="9375"/>
                      <a:pt x="478" y="8398"/>
                      <a:pt x="1518" y="7760"/>
                    </a:cubicBezTo>
                    <a:cubicBezTo>
                      <a:pt x="3296" y="6669"/>
                      <a:pt x="5899" y="6789"/>
                      <a:pt x="7484" y="8036"/>
                    </a:cubicBezTo>
                    <a:cubicBezTo>
                      <a:pt x="7545" y="9180"/>
                      <a:pt x="9290" y="9808"/>
                      <a:pt x="10523" y="9130"/>
                    </a:cubicBezTo>
                    <a:cubicBezTo>
                      <a:pt x="11635" y="8518"/>
                      <a:pt x="11430" y="7310"/>
                      <a:pt x="10799" y="6305"/>
                    </a:cubicBezTo>
                    <a:cubicBezTo>
                      <a:pt x="9787" y="4695"/>
                      <a:pt x="8151" y="3351"/>
                      <a:pt x="6104" y="2446"/>
                    </a:cubicBezTo>
                    <a:cubicBezTo>
                      <a:pt x="6962" y="1800"/>
                      <a:pt x="7958" y="1265"/>
                      <a:pt x="9050" y="862"/>
                    </a:cubicBezTo>
                    <a:cubicBezTo>
                      <a:pt x="11222" y="61"/>
                      <a:pt x="13682" y="-191"/>
                      <a:pt x="16062" y="145"/>
                    </a:cubicBez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83" name="Shape 6169"/>
              <p:cNvSpPr/>
              <p:nvPr/>
            </p:nvSpPr>
            <p:spPr>
              <a:xfrm>
                <a:off x="6042621" y="1471304"/>
                <a:ext cx="1410598" cy="1324486"/>
              </a:xfrm>
              <a:custGeom>
                <a:avLst/>
                <a:gdLst/>
                <a:ahLst/>
                <a:cxnLst>
                  <a:cxn ang="0">
                    <a:pos x="wd2" y="hd2"/>
                  </a:cxn>
                  <a:cxn ang="5400000">
                    <a:pos x="wd2" y="hd2"/>
                  </a:cxn>
                  <a:cxn ang="10800000">
                    <a:pos x="wd2" y="hd2"/>
                  </a:cxn>
                  <a:cxn ang="16200000">
                    <a:pos x="wd2" y="hd2"/>
                  </a:cxn>
                </a:cxnLst>
                <a:rect l="0" t="0" r="r" b="b"/>
                <a:pathLst>
                  <a:path w="21600" h="21600" extrusionOk="0">
                    <a:moveTo>
                      <a:pt x="6982" y="827"/>
                    </a:moveTo>
                    <a:lnTo>
                      <a:pt x="7131" y="835"/>
                    </a:lnTo>
                    <a:lnTo>
                      <a:pt x="7235" y="824"/>
                    </a:lnTo>
                    <a:lnTo>
                      <a:pt x="7298" y="913"/>
                    </a:lnTo>
                    <a:lnTo>
                      <a:pt x="7325" y="1000"/>
                    </a:lnTo>
                    <a:lnTo>
                      <a:pt x="7441" y="1022"/>
                    </a:lnTo>
                    <a:lnTo>
                      <a:pt x="7487" y="1088"/>
                    </a:lnTo>
                    <a:lnTo>
                      <a:pt x="7527" y="1212"/>
                    </a:lnTo>
                    <a:lnTo>
                      <a:pt x="7603" y="1298"/>
                    </a:lnTo>
                    <a:lnTo>
                      <a:pt x="7603" y="1387"/>
                    </a:lnTo>
                    <a:lnTo>
                      <a:pt x="7656" y="1456"/>
                    </a:lnTo>
                    <a:lnTo>
                      <a:pt x="7774" y="1483"/>
                    </a:lnTo>
                    <a:lnTo>
                      <a:pt x="7846" y="1517"/>
                    </a:lnTo>
                    <a:lnTo>
                      <a:pt x="7900" y="1570"/>
                    </a:lnTo>
                    <a:cubicBezTo>
                      <a:pt x="7875" y="1614"/>
                      <a:pt x="7901" y="1671"/>
                      <a:pt x="7949" y="1678"/>
                    </a:cubicBezTo>
                    <a:cubicBezTo>
                      <a:pt x="8022" y="1689"/>
                      <a:pt x="8065" y="1593"/>
                      <a:pt x="8011" y="1539"/>
                    </a:cubicBezTo>
                    <a:lnTo>
                      <a:pt x="8004" y="1414"/>
                    </a:lnTo>
                    <a:lnTo>
                      <a:pt x="8064" y="1310"/>
                    </a:lnTo>
                    <a:lnTo>
                      <a:pt x="8148" y="1280"/>
                    </a:lnTo>
                    <a:lnTo>
                      <a:pt x="8245" y="1273"/>
                    </a:lnTo>
                    <a:lnTo>
                      <a:pt x="8314" y="1372"/>
                    </a:lnTo>
                    <a:lnTo>
                      <a:pt x="8307" y="1465"/>
                    </a:lnTo>
                    <a:lnTo>
                      <a:pt x="8250" y="1544"/>
                    </a:lnTo>
                    <a:lnTo>
                      <a:pt x="8238" y="1638"/>
                    </a:lnTo>
                    <a:lnTo>
                      <a:pt x="8280" y="1741"/>
                    </a:lnTo>
                    <a:lnTo>
                      <a:pt x="8252" y="1852"/>
                    </a:lnTo>
                    <a:lnTo>
                      <a:pt x="8315" y="2016"/>
                    </a:lnTo>
                    <a:lnTo>
                      <a:pt x="8370" y="2072"/>
                    </a:lnTo>
                    <a:lnTo>
                      <a:pt x="8444" y="2116"/>
                    </a:lnTo>
                    <a:lnTo>
                      <a:pt x="8525" y="2102"/>
                    </a:lnTo>
                    <a:lnTo>
                      <a:pt x="8606" y="2124"/>
                    </a:lnTo>
                    <a:lnTo>
                      <a:pt x="8558" y="2220"/>
                    </a:lnTo>
                    <a:lnTo>
                      <a:pt x="8485" y="2205"/>
                    </a:lnTo>
                    <a:lnTo>
                      <a:pt x="8462" y="2284"/>
                    </a:lnTo>
                    <a:lnTo>
                      <a:pt x="8441" y="2449"/>
                    </a:lnTo>
                    <a:lnTo>
                      <a:pt x="8379" y="2618"/>
                    </a:lnTo>
                    <a:lnTo>
                      <a:pt x="8312" y="2588"/>
                    </a:lnTo>
                    <a:lnTo>
                      <a:pt x="8203" y="2531"/>
                    </a:lnTo>
                    <a:lnTo>
                      <a:pt x="8124" y="2598"/>
                    </a:lnTo>
                    <a:lnTo>
                      <a:pt x="8205" y="2699"/>
                    </a:lnTo>
                    <a:cubicBezTo>
                      <a:pt x="8263" y="2733"/>
                      <a:pt x="8323" y="2760"/>
                      <a:pt x="8386" y="2780"/>
                    </a:cubicBezTo>
                    <a:cubicBezTo>
                      <a:pt x="8432" y="2794"/>
                      <a:pt x="8479" y="2805"/>
                      <a:pt x="8525" y="2795"/>
                    </a:cubicBezTo>
                    <a:cubicBezTo>
                      <a:pt x="8571" y="2785"/>
                      <a:pt x="8611" y="2757"/>
                      <a:pt x="8637" y="2716"/>
                    </a:cubicBezTo>
                    <a:lnTo>
                      <a:pt x="8664" y="2637"/>
                    </a:lnTo>
                    <a:lnTo>
                      <a:pt x="8584" y="2645"/>
                    </a:lnTo>
                    <a:cubicBezTo>
                      <a:pt x="8554" y="2675"/>
                      <a:pt x="8510" y="2681"/>
                      <a:pt x="8473" y="2662"/>
                    </a:cubicBezTo>
                    <a:cubicBezTo>
                      <a:pt x="8359" y="2599"/>
                      <a:pt x="8398" y="2415"/>
                      <a:pt x="8527" y="2412"/>
                    </a:cubicBezTo>
                    <a:lnTo>
                      <a:pt x="8630" y="2449"/>
                    </a:lnTo>
                    <a:lnTo>
                      <a:pt x="8693" y="2335"/>
                    </a:lnTo>
                    <a:lnTo>
                      <a:pt x="8728" y="2264"/>
                    </a:lnTo>
                    <a:lnTo>
                      <a:pt x="8813" y="2264"/>
                    </a:lnTo>
                    <a:lnTo>
                      <a:pt x="8883" y="2328"/>
                    </a:lnTo>
                    <a:lnTo>
                      <a:pt x="8913" y="2180"/>
                    </a:lnTo>
                    <a:lnTo>
                      <a:pt x="8888" y="2034"/>
                    </a:lnTo>
                    <a:lnTo>
                      <a:pt x="8901" y="1920"/>
                    </a:lnTo>
                    <a:lnTo>
                      <a:pt x="8955" y="1834"/>
                    </a:lnTo>
                    <a:cubicBezTo>
                      <a:pt x="8964" y="1773"/>
                      <a:pt x="8971" y="1712"/>
                      <a:pt x="8975" y="1651"/>
                    </a:cubicBezTo>
                    <a:cubicBezTo>
                      <a:pt x="8979" y="1601"/>
                      <a:pt x="8982" y="1552"/>
                      <a:pt x="8982" y="1502"/>
                    </a:cubicBezTo>
                    <a:lnTo>
                      <a:pt x="8975" y="1347"/>
                    </a:lnTo>
                    <a:cubicBezTo>
                      <a:pt x="8984" y="1319"/>
                      <a:pt x="9001" y="1296"/>
                      <a:pt x="9024" y="1280"/>
                    </a:cubicBezTo>
                    <a:cubicBezTo>
                      <a:pt x="9068" y="1251"/>
                      <a:pt x="9123" y="1256"/>
                      <a:pt x="9175" y="1258"/>
                    </a:cubicBezTo>
                    <a:cubicBezTo>
                      <a:pt x="9214" y="1260"/>
                      <a:pt x="9254" y="1260"/>
                      <a:pt x="9293" y="1258"/>
                    </a:cubicBezTo>
                    <a:lnTo>
                      <a:pt x="9383" y="1324"/>
                    </a:lnTo>
                    <a:lnTo>
                      <a:pt x="9342" y="1409"/>
                    </a:lnTo>
                    <a:lnTo>
                      <a:pt x="9274" y="1569"/>
                    </a:lnTo>
                    <a:lnTo>
                      <a:pt x="9178" y="1638"/>
                    </a:lnTo>
                    <a:lnTo>
                      <a:pt x="9194" y="1866"/>
                    </a:lnTo>
                    <a:lnTo>
                      <a:pt x="9194" y="1997"/>
                    </a:lnTo>
                    <a:lnTo>
                      <a:pt x="9264" y="2101"/>
                    </a:lnTo>
                    <a:cubicBezTo>
                      <a:pt x="9307" y="2131"/>
                      <a:pt x="9342" y="2173"/>
                      <a:pt x="9366" y="2222"/>
                    </a:cubicBezTo>
                    <a:cubicBezTo>
                      <a:pt x="9382" y="2255"/>
                      <a:pt x="9393" y="2291"/>
                      <a:pt x="9399" y="2328"/>
                    </a:cubicBezTo>
                    <a:lnTo>
                      <a:pt x="9482" y="2336"/>
                    </a:lnTo>
                    <a:lnTo>
                      <a:pt x="9556" y="2400"/>
                    </a:lnTo>
                    <a:cubicBezTo>
                      <a:pt x="9583" y="2419"/>
                      <a:pt x="9608" y="2443"/>
                      <a:pt x="9630" y="2469"/>
                    </a:cubicBezTo>
                    <a:cubicBezTo>
                      <a:pt x="9660" y="2506"/>
                      <a:pt x="9685" y="2549"/>
                      <a:pt x="9702" y="2595"/>
                    </a:cubicBezTo>
                    <a:cubicBezTo>
                      <a:pt x="9712" y="2619"/>
                      <a:pt x="9722" y="2644"/>
                      <a:pt x="9732" y="2668"/>
                    </a:cubicBezTo>
                    <a:cubicBezTo>
                      <a:pt x="9742" y="2692"/>
                      <a:pt x="9752" y="2716"/>
                      <a:pt x="9762" y="2740"/>
                    </a:cubicBezTo>
                    <a:lnTo>
                      <a:pt x="9811" y="2856"/>
                    </a:lnTo>
                    <a:lnTo>
                      <a:pt x="9887" y="2814"/>
                    </a:lnTo>
                    <a:lnTo>
                      <a:pt x="9859" y="2582"/>
                    </a:lnTo>
                    <a:lnTo>
                      <a:pt x="9928" y="2479"/>
                    </a:lnTo>
                    <a:lnTo>
                      <a:pt x="9921" y="2310"/>
                    </a:lnTo>
                    <a:lnTo>
                      <a:pt x="9875" y="2239"/>
                    </a:lnTo>
                    <a:lnTo>
                      <a:pt x="9712" y="2214"/>
                    </a:lnTo>
                    <a:lnTo>
                      <a:pt x="9622" y="2125"/>
                    </a:lnTo>
                    <a:lnTo>
                      <a:pt x="9548" y="1994"/>
                    </a:lnTo>
                    <a:lnTo>
                      <a:pt x="9500" y="1935"/>
                    </a:lnTo>
                    <a:lnTo>
                      <a:pt x="9451" y="1765"/>
                    </a:lnTo>
                    <a:lnTo>
                      <a:pt x="9437" y="1636"/>
                    </a:lnTo>
                    <a:lnTo>
                      <a:pt x="9444" y="1522"/>
                    </a:lnTo>
                    <a:lnTo>
                      <a:pt x="9505" y="1384"/>
                    </a:lnTo>
                    <a:lnTo>
                      <a:pt x="9539" y="1305"/>
                    </a:lnTo>
                    <a:lnTo>
                      <a:pt x="9644" y="1275"/>
                    </a:lnTo>
                    <a:lnTo>
                      <a:pt x="9776" y="1268"/>
                    </a:lnTo>
                    <a:lnTo>
                      <a:pt x="9843" y="1297"/>
                    </a:lnTo>
                    <a:lnTo>
                      <a:pt x="9987" y="1259"/>
                    </a:lnTo>
                    <a:lnTo>
                      <a:pt x="10085" y="1215"/>
                    </a:lnTo>
                    <a:lnTo>
                      <a:pt x="10208" y="1215"/>
                    </a:lnTo>
                    <a:lnTo>
                      <a:pt x="10317" y="1280"/>
                    </a:lnTo>
                    <a:lnTo>
                      <a:pt x="10446" y="1371"/>
                    </a:lnTo>
                    <a:lnTo>
                      <a:pt x="10527" y="1403"/>
                    </a:lnTo>
                    <a:lnTo>
                      <a:pt x="10673" y="1499"/>
                    </a:lnTo>
                    <a:lnTo>
                      <a:pt x="10750" y="1507"/>
                    </a:lnTo>
                    <a:lnTo>
                      <a:pt x="10903" y="1507"/>
                    </a:lnTo>
                    <a:lnTo>
                      <a:pt x="10965" y="1558"/>
                    </a:lnTo>
                    <a:lnTo>
                      <a:pt x="11043" y="1622"/>
                    </a:lnTo>
                    <a:lnTo>
                      <a:pt x="11141" y="1642"/>
                    </a:lnTo>
                    <a:cubicBezTo>
                      <a:pt x="11167" y="1646"/>
                      <a:pt x="11193" y="1654"/>
                      <a:pt x="11218" y="1664"/>
                    </a:cubicBezTo>
                    <a:cubicBezTo>
                      <a:pt x="11254" y="1680"/>
                      <a:pt x="11287" y="1703"/>
                      <a:pt x="11315" y="1731"/>
                    </a:cubicBezTo>
                    <a:lnTo>
                      <a:pt x="11396" y="1808"/>
                    </a:lnTo>
                    <a:lnTo>
                      <a:pt x="11452" y="1948"/>
                    </a:lnTo>
                    <a:lnTo>
                      <a:pt x="11505" y="2034"/>
                    </a:lnTo>
                    <a:lnTo>
                      <a:pt x="11670" y="2064"/>
                    </a:lnTo>
                    <a:lnTo>
                      <a:pt x="11784" y="2091"/>
                    </a:lnTo>
                    <a:lnTo>
                      <a:pt x="12021" y="2143"/>
                    </a:lnTo>
                    <a:lnTo>
                      <a:pt x="12188" y="2173"/>
                    </a:lnTo>
                    <a:cubicBezTo>
                      <a:pt x="12226" y="2161"/>
                      <a:pt x="12267" y="2168"/>
                      <a:pt x="12299" y="2193"/>
                    </a:cubicBezTo>
                    <a:cubicBezTo>
                      <a:pt x="12345" y="2228"/>
                      <a:pt x="12365" y="2291"/>
                      <a:pt x="12348" y="2348"/>
                    </a:cubicBezTo>
                    <a:lnTo>
                      <a:pt x="12320" y="2499"/>
                    </a:lnTo>
                    <a:lnTo>
                      <a:pt x="12307" y="2647"/>
                    </a:lnTo>
                    <a:lnTo>
                      <a:pt x="12353" y="2763"/>
                    </a:lnTo>
                    <a:lnTo>
                      <a:pt x="12265" y="2812"/>
                    </a:lnTo>
                    <a:cubicBezTo>
                      <a:pt x="12226" y="2799"/>
                      <a:pt x="12189" y="2782"/>
                      <a:pt x="12154" y="2760"/>
                    </a:cubicBezTo>
                    <a:cubicBezTo>
                      <a:pt x="12092" y="2723"/>
                      <a:pt x="12039" y="2672"/>
                      <a:pt x="11996" y="2612"/>
                    </a:cubicBezTo>
                    <a:lnTo>
                      <a:pt x="11906" y="2598"/>
                    </a:lnTo>
                    <a:lnTo>
                      <a:pt x="11869" y="2672"/>
                    </a:lnTo>
                    <a:lnTo>
                      <a:pt x="11943" y="2778"/>
                    </a:lnTo>
                    <a:lnTo>
                      <a:pt x="12073" y="2842"/>
                    </a:lnTo>
                    <a:lnTo>
                      <a:pt x="12196" y="2870"/>
                    </a:lnTo>
                    <a:cubicBezTo>
                      <a:pt x="12252" y="2881"/>
                      <a:pt x="12306" y="2906"/>
                      <a:pt x="12352" y="2941"/>
                    </a:cubicBezTo>
                    <a:cubicBezTo>
                      <a:pt x="12395" y="2975"/>
                      <a:pt x="12431" y="3017"/>
                      <a:pt x="12459" y="3065"/>
                    </a:cubicBezTo>
                    <a:lnTo>
                      <a:pt x="12466" y="3161"/>
                    </a:lnTo>
                    <a:cubicBezTo>
                      <a:pt x="12485" y="3191"/>
                      <a:pt x="12502" y="3222"/>
                      <a:pt x="12517" y="3255"/>
                    </a:cubicBezTo>
                    <a:cubicBezTo>
                      <a:pt x="12534" y="3294"/>
                      <a:pt x="12548" y="3335"/>
                      <a:pt x="12558" y="3378"/>
                    </a:cubicBezTo>
                    <a:lnTo>
                      <a:pt x="12459" y="3479"/>
                    </a:lnTo>
                    <a:lnTo>
                      <a:pt x="12328" y="3383"/>
                    </a:lnTo>
                    <a:lnTo>
                      <a:pt x="12360" y="3497"/>
                    </a:lnTo>
                    <a:lnTo>
                      <a:pt x="12388" y="3606"/>
                    </a:lnTo>
                    <a:lnTo>
                      <a:pt x="12168" y="3614"/>
                    </a:lnTo>
                    <a:lnTo>
                      <a:pt x="11947" y="3586"/>
                    </a:lnTo>
                    <a:lnTo>
                      <a:pt x="11769" y="3586"/>
                    </a:lnTo>
                    <a:lnTo>
                      <a:pt x="11618" y="3490"/>
                    </a:lnTo>
                    <a:cubicBezTo>
                      <a:pt x="11588" y="3446"/>
                      <a:pt x="11548" y="3411"/>
                      <a:pt x="11502" y="3389"/>
                    </a:cubicBezTo>
                    <a:cubicBezTo>
                      <a:pt x="11446" y="3361"/>
                      <a:pt x="11382" y="3353"/>
                      <a:pt x="11321" y="3367"/>
                    </a:cubicBezTo>
                    <a:lnTo>
                      <a:pt x="11148" y="3411"/>
                    </a:lnTo>
                    <a:lnTo>
                      <a:pt x="11080" y="3520"/>
                    </a:lnTo>
                    <a:lnTo>
                      <a:pt x="11173" y="3562"/>
                    </a:lnTo>
                    <a:lnTo>
                      <a:pt x="11173" y="3658"/>
                    </a:lnTo>
                    <a:lnTo>
                      <a:pt x="11041" y="3688"/>
                    </a:lnTo>
                    <a:cubicBezTo>
                      <a:pt x="11002" y="3696"/>
                      <a:pt x="10964" y="3668"/>
                      <a:pt x="10957" y="3626"/>
                    </a:cubicBezTo>
                    <a:cubicBezTo>
                      <a:pt x="10950" y="3580"/>
                      <a:pt x="10984" y="3542"/>
                      <a:pt x="10992" y="3497"/>
                    </a:cubicBezTo>
                    <a:cubicBezTo>
                      <a:pt x="11001" y="3449"/>
                      <a:pt x="10979" y="3400"/>
                      <a:pt x="10939" y="3377"/>
                    </a:cubicBezTo>
                    <a:lnTo>
                      <a:pt x="10871" y="3214"/>
                    </a:lnTo>
                    <a:lnTo>
                      <a:pt x="10927" y="3087"/>
                    </a:lnTo>
                    <a:lnTo>
                      <a:pt x="11099" y="3058"/>
                    </a:lnTo>
                    <a:cubicBezTo>
                      <a:pt x="11143" y="3095"/>
                      <a:pt x="11209" y="3081"/>
                      <a:pt x="11236" y="3028"/>
                    </a:cubicBezTo>
                    <a:cubicBezTo>
                      <a:pt x="11261" y="2979"/>
                      <a:pt x="11242" y="2918"/>
                      <a:pt x="11194" y="2895"/>
                    </a:cubicBezTo>
                    <a:lnTo>
                      <a:pt x="11162" y="2836"/>
                    </a:lnTo>
                    <a:lnTo>
                      <a:pt x="11197" y="2733"/>
                    </a:lnTo>
                    <a:lnTo>
                      <a:pt x="11222" y="2589"/>
                    </a:lnTo>
                    <a:lnTo>
                      <a:pt x="11197" y="2443"/>
                    </a:lnTo>
                    <a:lnTo>
                      <a:pt x="11053" y="2409"/>
                    </a:lnTo>
                    <a:lnTo>
                      <a:pt x="10999" y="2596"/>
                    </a:lnTo>
                    <a:lnTo>
                      <a:pt x="10942" y="2690"/>
                    </a:lnTo>
                    <a:lnTo>
                      <a:pt x="10865" y="2727"/>
                    </a:lnTo>
                    <a:lnTo>
                      <a:pt x="10817" y="2660"/>
                    </a:lnTo>
                    <a:lnTo>
                      <a:pt x="10754" y="2500"/>
                    </a:lnTo>
                    <a:lnTo>
                      <a:pt x="10781" y="2399"/>
                    </a:lnTo>
                    <a:lnTo>
                      <a:pt x="10830" y="2332"/>
                    </a:lnTo>
                    <a:lnTo>
                      <a:pt x="10781" y="2275"/>
                    </a:lnTo>
                    <a:lnTo>
                      <a:pt x="10684" y="2238"/>
                    </a:lnTo>
                    <a:lnTo>
                      <a:pt x="10600" y="2181"/>
                    </a:lnTo>
                    <a:lnTo>
                      <a:pt x="10517" y="2122"/>
                    </a:lnTo>
                    <a:lnTo>
                      <a:pt x="10552" y="2262"/>
                    </a:lnTo>
                    <a:lnTo>
                      <a:pt x="10607" y="2328"/>
                    </a:lnTo>
                    <a:lnTo>
                      <a:pt x="10633" y="2419"/>
                    </a:lnTo>
                    <a:lnTo>
                      <a:pt x="10639" y="2505"/>
                    </a:lnTo>
                    <a:lnTo>
                      <a:pt x="10498" y="2436"/>
                    </a:lnTo>
                    <a:lnTo>
                      <a:pt x="10463" y="2355"/>
                    </a:lnTo>
                    <a:lnTo>
                      <a:pt x="10421" y="2254"/>
                    </a:lnTo>
                    <a:lnTo>
                      <a:pt x="10345" y="2231"/>
                    </a:lnTo>
                    <a:lnTo>
                      <a:pt x="10299" y="2312"/>
                    </a:lnTo>
                    <a:lnTo>
                      <a:pt x="10338" y="2436"/>
                    </a:lnTo>
                    <a:lnTo>
                      <a:pt x="10382" y="2609"/>
                    </a:lnTo>
                    <a:lnTo>
                      <a:pt x="10389" y="2728"/>
                    </a:lnTo>
                    <a:lnTo>
                      <a:pt x="10389" y="2839"/>
                    </a:lnTo>
                    <a:lnTo>
                      <a:pt x="10361" y="2940"/>
                    </a:lnTo>
                    <a:lnTo>
                      <a:pt x="10333" y="3026"/>
                    </a:lnTo>
                    <a:lnTo>
                      <a:pt x="10284" y="3159"/>
                    </a:lnTo>
                    <a:lnTo>
                      <a:pt x="10277" y="3241"/>
                    </a:lnTo>
                    <a:lnTo>
                      <a:pt x="10356" y="3317"/>
                    </a:lnTo>
                    <a:lnTo>
                      <a:pt x="10495" y="3376"/>
                    </a:lnTo>
                    <a:lnTo>
                      <a:pt x="10586" y="3406"/>
                    </a:lnTo>
                    <a:lnTo>
                      <a:pt x="10704" y="3512"/>
                    </a:lnTo>
                    <a:lnTo>
                      <a:pt x="10778" y="3620"/>
                    </a:lnTo>
                    <a:lnTo>
                      <a:pt x="10737" y="3709"/>
                    </a:lnTo>
                    <a:lnTo>
                      <a:pt x="10654" y="3714"/>
                    </a:lnTo>
                    <a:lnTo>
                      <a:pt x="10517" y="3662"/>
                    </a:lnTo>
                    <a:lnTo>
                      <a:pt x="10380" y="3677"/>
                    </a:lnTo>
                    <a:cubicBezTo>
                      <a:pt x="10381" y="3717"/>
                      <a:pt x="10367" y="3755"/>
                      <a:pt x="10343" y="3785"/>
                    </a:cubicBezTo>
                    <a:cubicBezTo>
                      <a:pt x="10311" y="3826"/>
                      <a:pt x="10262" y="3848"/>
                      <a:pt x="10211" y="3845"/>
                    </a:cubicBezTo>
                    <a:lnTo>
                      <a:pt x="10102" y="3793"/>
                    </a:lnTo>
                    <a:lnTo>
                      <a:pt x="9970" y="3800"/>
                    </a:lnTo>
                    <a:cubicBezTo>
                      <a:pt x="9960" y="3762"/>
                      <a:pt x="9953" y="3723"/>
                      <a:pt x="9952" y="3684"/>
                    </a:cubicBezTo>
                    <a:cubicBezTo>
                      <a:pt x="9947" y="3578"/>
                      <a:pt x="9975" y="3473"/>
                      <a:pt x="10031" y="3385"/>
                    </a:cubicBezTo>
                    <a:cubicBezTo>
                      <a:pt x="10030" y="3354"/>
                      <a:pt x="10014" y="3327"/>
                      <a:pt x="9989" y="3313"/>
                    </a:cubicBezTo>
                    <a:cubicBezTo>
                      <a:pt x="9848" y="3235"/>
                      <a:pt x="9741" y="3476"/>
                      <a:pt x="9887" y="3542"/>
                    </a:cubicBezTo>
                    <a:lnTo>
                      <a:pt x="9827" y="3688"/>
                    </a:lnTo>
                    <a:lnTo>
                      <a:pt x="9732" y="3812"/>
                    </a:lnTo>
                    <a:lnTo>
                      <a:pt x="9628" y="3864"/>
                    </a:lnTo>
                    <a:cubicBezTo>
                      <a:pt x="9618" y="3904"/>
                      <a:pt x="9599" y="3942"/>
                      <a:pt x="9575" y="3975"/>
                    </a:cubicBezTo>
                    <a:cubicBezTo>
                      <a:pt x="9539" y="4021"/>
                      <a:pt x="9492" y="4056"/>
                      <a:pt x="9438" y="4074"/>
                    </a:cubicBezTo>
                    <a:cubicBezTo>
                      <a:pt x="9430" y="4101"/>
                      <a:pt x="9420" y="4127"/>
                      <a:pt x="9407" y="4152"/>
                    </a:cubicBezTo>
                    <a:cubicBezTo>
                      <a:pt x="9381" y="4206"/>
                      <a:pt x="9343" y="4252"/>
                      <a:pt x="9298" y="4288"/>
                    </a:cubicBezTo>
                    <a:lnTo>
                      <a:pt x="9263" y="4415"/>
                    </a:lnTo>
                    <a:lnTo>
                      <a:pt x="9187" y="4486"/>
                    </a:lnTo>
                    <a:cubicBezTo>
                      <a:pt x="9179" y="4525"/>
                      <a:pt x="9172" y="4564"/>
                      <a:pt x="9166" y="4602"/>
                    </a:cubicBezTo>
                    <a:cubicBezTo>
                      <a:pt x="9156" y="4659"/>
                      <a:pt x="9148" y="4716"/>
                      <a:pt x="9140" y="4773"/>
                    </a:cubicBezTo>
                    <a:cubicBezTo>
                      <a:pt x="9148" y="4808"/>
                      <a:pt x="9158" y="4842"/>
                      <a:pt x="9168" y="4876"/>
                    </a:cubicBezTo>
                    <a:cubicBezTo>
                      <a:pt x="9180" y="4914"/>
                      <a:pt x="9193" y="4951"/>
                      <a:pt x="9207" y="4988"/>
                    </a:cubicBezTo>
                    <a:cubicBezTo>
                      <a:pt x="9233" y="5010"/>
                      <a:pt x="9256" y="5035"/>
                      <a:pt x="9277" y="5061"/>
                    </a:cubicBezTo>
                    <a:cubicBezTo>
                      <a:pt x="9326" y="5123"/>
                      <a:pt x="9362" y="5194"/>
                      <a:pt x="9384" y="5272"/>
                    </a:cubicBezTo>
                    <a:lnTo>
                      <a:pt x="9452" y="5434"/>
                    </a:lnTo>
                    <a:lnTo>
                      <a:pt x="9547" y="5508"/>
                    </a:lnTo>
                    <a:cubicBezTo>
                      <a:pt x="9551" y="5474"/>
                      <a:pt x="9565" y="5443"/>
                      <a:pt x="9589" y="5419"/>
                    </a:cubicBezTo>
                    <a:cubicBezTo>
                      <a:pt x="9650" y="5357"/>
                      <a:pt x="9747" y="5360"/>
                      <a:pt x="9804" y="5427"/>
                    </a:cubicBezTo>
                    <a:lnTo>
                      <a:pt x="9972" y="5464"/>
                    </a:lnTo>
                    <a:lnTo>
                      <a:pt x="10020" y="5560"/>
                    </a:lnTo>
                    <a:lnTo>
                      <a:pt x="10113" y="5567"/>
                    </a:lnTo>
                    <a:lnTo>
                      <a:pt x="10248" y="5653"/>
                    </a:lnTo>
                    <a:lnTo>
                      <a:pt x="10422" y="5737"/>
                    </a:lnTo>
                    <a:lnTo>
                      <a:pt x="10522" y="5745"/>
                    </a:lnTo>
                    <a:lnTo>
                      <a:pt x="10694" y="5750"/>
                    </a:lnTo>
                    <a:cubicBezTo>
                      <a:pt x="10727" y="5745"/>
                      <a:pt x="10760" y="5748"/>
                      <a:pt x="10792" y="5757"/>
                    </a:cubicBezTo>
                    <a:cubicBezTo>
                      <a:pt x="10842" y="5772"/>
                      <a:pt x="10887" y="5803"/>
                      <a:pt x="10924" y="5841"/>
                    </a:cubicBezTo>
                    <a:cubicBezTo>
                      <a:pt x="10976" y="5894"/>
                      <a:pt x="11014" y="5959"/>
                      <a:pt x="11036" y="6032"/>
                    </a:cubicBezTo>
                    <a:cubicBezTo>
                      <a:pt x="11037" y="6070"/>
                      <a:pt x="11050" y="6106"/>
                      <a:pt x="11073" y="6136"/>
                    </a:cubicBezTo>
                    <a:cubicBezTo>
                      <a:pt x="11105" y="6176"/>
                      <a:pt x="11151" y="6197"/>
                      <a:pt x="11198" y="6215"/>
                    </a:cubicBezTo>
                    <a:cubicBezTo>
                      <a:pt x="11235" y="6228"/>
                      <a:pt x="11272" y="6240"/>
                      <a:pt x="11309" y="6249"/>
                    </a:cubicBezTo>
                    <a:lnTo>
                      <a:pt x="11323" y="6403"/>
                    </a:lnTo>
                    <a:lnTo>
                      <a:pt x="11329" y="6534"/>
                    </a:lnTo>
                    <a:lnTo>
                      <a:pt x="11403" y="6648"/>
                    </a:lnTo>
                    <a:lnTo>
                      <a:pt x="11547" y="6749"/>
                    </a:lnTo>
                    <a:cubicBezTo>
                      <a:pt x="11589" y="6765"/>
                      <a:pt x="11635" y="6760"/>
                      <a:pt x="11672" y="6735"/>
                    </a:cubicBezTo>
                    <a:cubicBezTo>
                      <a:pt x="11760" y="6675"/>
                      <a:pt x="11771" y="6543"/>
                      <a:pt x="11695" y="6467"/>
                    </a:cubicBezTo>
                    <a:cubicBezTo>
                      <a:pt x="11673" y="6413"/>
                      <a:pt x="11648" y="6361"/>
                      <a:pt x="11621" y="6309"/>
                    </a:cubicBezTo>
                    <a:cubicBezTo>
                      <a:pt x="11573" y="6217"/>
                      <a:pt x="11519" y="6128"/>
                      <a:pt x="11458" y="6044"/>
                    </a:cubicBezTo>
                    <a:lnTo>
                      <a:pt x="11458" y="5953"/>
                    </a:lnTo>
                    <a:lnTo>
                      <a:pt x="11505" y="5842"/>
                    </a:lnTo>
                    <a:lnTo>
                      <a:pt x="11491" y="5746"/>
                    </a:lnTo>
                    <a:lnTo>
                      <a:pt x="11394" y="5687"/>
                    </a:lnTo>
                    <a:lnTo>
                      <a:pt x="11255" y="5608"/>
                    </a:lnTo>
                    <a:lnTo>
                      <a:pt x="11234" y="5437"/>
                    </a:lnTo>
                    <a:lnTo>
                      <a:pt x="11292" y="5363"/>
                    </a:lnTo>
                    <a:lnTo>
                      <a:pt x="11359" y="5363"/>
                    </a:lnTo>
                    <a:lnTo>
                      <a:pt x="11442" y="5413"/>
                    </a:lnTo>
                    <a:lnTo>
                      <a:pt x="11484" y="5501"/>
                    </a:lnTo>
                    <a:lnTo>
                      <a:pt x="11496" y="5603"/>
                    </a:lnTo>
                    <a:lnTo>
                      <a:pt x="11546" y="5684"/>
                    </a:lnTo>
                    <a:lnTo>
                      <a:pt x="11602" y="5755"/>
                    </a:lnTo>
                    <a:cubicBezTo>
                      <a:pt x="11632" y="5747"/>
                      <a:pt x="11659" y="5729"/>
                      <a:pt x="11678" y="5703"/>
                    </a:cubicBezTo>
                    <a:cubicBezTo>
                      <a:pt x="11720" y="5647"/>
                      <a:pt x="11720" y="5567"/>
                      <a:pt x="11678" y="5510"/>
                    </a:cubicBezTo>
                    <a:lnTo>
                      <a:pt x="11687" y="5305"/>
                    </a:lnTo>
                    <a:lnTo>
                      <a:pt x="11631" y="5137"/>
                    </a:lnTo>
                    <a:lnTo>
                      <a:pt x="11504" y="5001"/>
                    </a:lnTo>
                    <a:lnTo>
                      <a:pt x="11355" y="4959"/>
                    </a:lnTo>
                    <a:lnTo>
                      <a:pt x="11334" y="4831"/>
                    </a:lnTo>
                    <a:lnTo>
                      <a:pt x="11341" y="4729"/>
                    </a:lnTo>
                    <a:lnTo>
                      <a:pt x="11348" y="4507"/>
                    </a:lnTo>
                    <a:lnTo>
                      <a:pt x="11294" y="4448"/>
                    </a:lnTo>
                    <a:lnTo>
                      <a:pt x="11212" y="4396"/>
                    </a:lnTo>
                    <a:lnTo>
                      <a:pt x="11184" y="4307"/>
                    </a:lnTo>
                    <a:lnTo>
                      <a:pt x="11212" y="4203"/>
                    </a:lnTo>
                    <a:lnTo>
                      <a:pt x="11142" y="4028"/>
                    </a:lnTo>
                    <a:lnTo>
                      <a:pt x="11149" y="3859"/>
                    </a:lnTo>
                    <a:lnTo>
                      <a:pt x="11226" y="3845"/>
                    </a:lnTo>
                    <a:lnTo>
                      <a:pt x="11432" y="3859"/>
                    </a:lnTo>
                    <a:lnTo>
                      <a:pt x="11485" y="3771"/>
                    </a:lnTo>
                    <a:lnTo>
                      <a:pt x="11550" y="3741"/>
                    </a:lnTo>
                    <a:lnTo>
                      <a:pt x="11760" y="3790"/>
                    </a:lnTo>
                    <a:lnTo>
                      <a:pt x="11845" y="3861"/>
                    </a:lnTo>
                    <a:lnTo>
                      <a:pt x="11924" y="3913"/>
                    </a:lnTo>
                    <a:lnTo>
                      <a:pt x="12056" y="3943"/>
                    </a:lnTo>
                    <a:lnTo>
                      <a:pt x="12235" y="3948"/>
                    </a:lnTo>
                    <a:lnTo>
                      <a:pt x="12277" y="4074"/>
                    </a:lnTo>
                    <a:lnTo>
                      <a:pt x="12320" y="4299"/>
                    </a:lnTo>
                    <a:lnTo>
                      <a:pt x="12439" y="4425"/>
                    </a:lnTo>
                    <a:lnTo>
                      <a:pt x="12576" y="4455"/>
                    </a:lnTo>
                    <a:lnTo>
                      <a:pt x="12685" y="4418"/>
                    </a:lnTo>
                    <a:cubicBezTo>
                      <a:pt x="12703" y="4385"/>
                      <a:pt x="12717" y="4350"/>
                      <a:pt x="12727" y="4314"/>
                    </a:cubicBezTo>
                    <a:cubicBezTo>
                      <a:pt x="12750" y="4222"/>
                      <a:pt x="12742" y="4125"/>
                      <a:pt x="12706" y="4039"/>
                    </a:cubicBezTo>
                    <a:lnTo>
                      <a:pt x="12706" y="3894"/>
                    </a:lnTo>
                    <a:lnTo>
                      <a:pt x="12724" y="3822"/>
                    </a:lnTo>
                    <a:lnTo>
                      <a:pt x="12840" y="3889"/>
                    </a:lnTo>
                    <a:lnTo>
                      <a:pt x="12901" y="3933"/>
                    </a:lnTo>
                    <a:cubicBezTo>
                      <a:pt x="12943" y="3970"/>
                      <a:pt x="12987" y="4005"/>
                      <a:pt x="13033" y="4037"/>
                    </a:cubicBezTo>
                    <a:cubicBezTo>
                      <a:pt x="13072" y="4063"/>
                      <a:pt x="13112" y="4088"/>
                      <a:pt x="13153" y="4111"/>
                    </a:cubicBezTo>
                    <a:lnTo>
                      <a:pt x="13279" y="4204"/>
                    </a:lnTo>
                    <a:lnTo>
                      <a:pt x="13409" y="4320"/>
                    </a:lnTo>
                    <a:lnTo>
                      <a:pt x="13497" y="4426"/>
                    </a:lnTo>
                    <a:lnTo>
                      <a:pt x="13646" y="4604"/>
                    </a:lnTo>
                    <a:lnTo>
                      <a:pt x="13736" y="4662"/>
                    </a:lnTo>
                    <a:lnTo>
                      <a:pt x="13914" y="4702"/>
                    </a:lnTo>
                    <a:lnTo>
                      <a:pt x="14011" y="4724"/>
                    </a:lnTo>
                    <a:lnTo>
                      <a:pt x="14211" y="4717"/>
                    </a:lnTo>
                    <a:lnTo>
                      <a:pt x="14343" y="4746"/>
                    </a:lnTo>
                    <a:lnTo>
                      <a:pt x="14331" y="4858"/>
                    </a:lnTo>
                    <a:lnTo>
                      <a:pt x="14487" y="4917"/>
                    </a:lnTo>
                    <a:lnTo>
                      <a:pt x="14563" y="4932"/>
                    </a:lnTo>
                    <a:lnTo>
                      <a:pt x="14665" y="5055"/>
                    </a:lnTo>
                    <a:cubicBezTo>
                      <a:pt x="14686" y="5090"/>
                      <a:pt x="14708" y="5125"/>
                      <a:pt x="14730" y="5159"/>
                    </a:cubicBezTo>
                    <a:cubicBezTo>
                      <a:pt x="14787" y="5245"/>
                      <a:pt x="14849" y="5328"/>
                      <a:pt x="14916" y="5406"/>
                    </a:cubicBezTo>
                    <a:lnTo>
                      <a:pt x="14958" y="5478"/>
                    </a:lnTo>
                    <a:lnTo>
                      <a:pt x="14951" y="5594"/>
                    </a:lnTo>
                    <a:cubicBezTo>
                      <a:pt x="14966" y="5643"/>
                      <a:pt x="15001" y="5682"/>
                      <a:pt x="15046" y="5700"/>
                    </a:cubicBezTo>
                    <a:cubicBezTo>
                      <a:pt x="15081" y="5714"/>
                      <a:pt x="15120" y="5714"/>
                      <a:pt x="15155" y="5700"/>
                    </a:cubicBezTo>
                    <a:lnTo>
                      <a:pt x="15241" y="5610"/>
                    </a:lnTo>
                    <a:lnTo>
                      <a:pt x="15354" y="5635"/>
                    </a:lnTo>
                    <a:lnTo>
                      <a:pt x="15403" y="5723"/>
                    </a:lnTo>
                    <a:lnTo>
                      <a:pt x="15521" y="5750"/>
                    </a:lnTo>
                    <a:lnTo>
                      <a:pt x="15616" y="5755"/>
                    </a:lnTo>
                    <a:lnTo>
                      <a:pt x="15674" y="5874"/>
                    </a:lnTo>
                    <a:lnTo>
                      <a:pt x="15716" y="5943"/>
                    </a:lnTo>
                    <a:lnTo>
                      <a:pt x="15756" y="6020"/>
                    </a:lnTo>
                    <a:lnTo>
                      <a:pt x="15769" y="6098"/>
                    </a:lnTo>
                    <a:lnTo>
                      <a:pt x="15797" y="6229"/>
                    </a:lnTo>
                    <a:lnTo>
                      <a:pt x="15651" y="6288"/>
                    </a:lnTo>
                    <a:lnTo>
                      <a:pt x="15538" y="6288"/>
                    </a:lnTo>
                    <a:lnTo>
                      <a:pt x="15480" y="6363"/>
                    </a:lnTo>
                    <a:lnTo>
                      <a:pt x="15427" y="6491"/>
                    </a:lnTo>
                    <a:lnTo>
                      <a:pt x="15305" y="6481"/>
                    </a:lnTo>
                    <a:lnTo>
                      <a:pt x="15263" y="6414"/>
                    </a:lnTo>
                    <a:cubicBezTo>
                      <a:pt x="15274" y="6398"/>
                      <a:pt x="15284" y="6382"/>
                      <a:pt x="15295" y="6366"/>
                    </a:cubicBezTo>
                    <a:cubicBezTo>
                      <a:pt x="15305" y="6350"/>
                      <a:pt x="15315" y="6334"/>
                      <a:pt x="15326" y="6318"/>
                    </a:cubicBezTo>
                    <a:lnTo>
                      <a:pt x="15136" y="6399"/>
                    </a:lnTo>
                    <a:lnTo>
                      <a:pt x="15055" y="6480"/>
                    </a:lnTo>
                    <a:lnTo>
                      <a:pt x="14951" y="6532"/>
                    </a:lnTo>
                    <a:lnTo>
                      <a:pt x="14820" y="6525"/>
                    </a:lnTo>
                    <a:lnTo>
                      <a:pt x="14820" y="6431"/>
                    </a:lnTo>
                    <a:lnTo>
                      <a:pt x="14799" y="6330"/>
                    </a:lnTo>
                    <a:lnTo>
                      <a:pt x="14780" y="6258"/>
                    </a:lnTo>
                    <a:lnTo>
                      <a:pt x="14780" y="6120"/>
                    </a:lnTo>
                    <a:cubicBezTo>
                      <a:pt x="14775" y="6084"/>
                      <a:pt x="14770" y="6047"/>
                      <a:pt x="14766" y="6011"/>
                    </a:cubicBezTo>
                    <a:cubicBezTo>
                      <a:pt x="14757" y="5930"/>
                      <a:pt x="14751" y="5848"/>
                      <a:pt x="14748" y="5767"/>
                    </a:cubicBezTo>
                    <a:lnTo>
                      <a:pt x="14692" y="5626"/>
                    </a:lnTo>
                    <a:lnTo>
                      <a:pt x="14680" y="5534"/>
                    </a:lnTo>
                    <a:lnTo>
                      <a:pt x="14581" y="5665"/>
                    </a:lnTo>
                    <a:lnTo>
                      <a:pt x="14539" y="5840"/>
                    </a:lnTo>
                    <a:lnTo>
                      <a:pt x="14478" y="5951"/>
                    </a:lnTo>
                    <a:cubicBezTo>
                      <a:pt x="14456" y="5983"/>
                      <a:pt x="14429" y="6010"/>
                      <a:pt x="14397" y="6030"/>
                    </a:cubicBezTo>
                    <a:cubicBezTo>
                      <a:pt x="14341" y="6066"/>
                      <a:pt x="14276" y="6080"/>
                      <a:pt x="14214" y="6102"/>
                    </a:cubicBezTo>
                    <a:cubicBezTo>
                      <a:pt x="14166" y="6118"/>
                      <a:pt x="14120" y="6140"/>
                      <a:pt x="14077" y="6166"/>
                    </a:cubicBezTo>
                    <a:lnTo>
                      <a:pt x="14144" y="6237"/>
                    </a:lnTo>
                    <a:cubicBezTo>
                      <a:pt x="14183" y="6237"/>
                      <a:pt x="14222" y="6242"/>
                      <a:pt x="14260" y="6252"/>
                    </a:cubicBezTo>
                    <a:cubicBezTo>
                      <a:pt x="14308" y="6264"/>
                      <a:pt x="14354" y="6284"/>
                      <a:pt x="14397" y="6311"/>
                    </a:cubicBezTo>
                    <a:lnTo>
                      <a:pt x="14302" y="6422"/>
                    </a:lnTo>
                    <a:lnTo>
                      <a:pt x="14116" y="6399"/>
                    </a:lnTo>
                    <a:lnTo>
                      <a:pt x="14014" y="6392"/>
                    </a:lnTo>
                    <a:lnTo>
                      <a:pt x="13938" y="6311"/>
                    </a:lnTo>
                    <a:lnTo>
                      <a:pt x="13796" y="6355"/>
                    </a:lnTo>
                    <a:lnTo>
                      <a:pt x="13720" y="6390"/>
                    </a:lnTo>
                    <a:lnTo>
                      <a:pt x="13666" y="6473"/>
                    </a:lnTo>
                    <a:lnTo>
                      <a:pt x="13648" y="6629"/>
                    </a:lnTo>
                    <a:cubicBezTo>
                      <a:pt x="13623" y="6645"/>
                      <a:pt x="13599" y="6664"/>
                      <a:pt x="13579" y="6686"/>
                    </a:cubicBezTo>
                    <a:cubicBezTo>
                      <a:pt x="13547" y="6718"/>
                      <a:pt x="13521" y="6757"/>
                      <a:pt x="13502" y="6799"/>
                    </a:cubicBezTo>
                    <a:lnTo>
                      <a:pt x="13471" y="6886"/>
                    </a:lnTo>
                    <a:lnTo>
                      <a:pt x="13598" y="6791"/>
                    </a:lnTo>
                    <a:lnTo>
                      <a:pt x="13761" y="6628"/>
                    </a:lnTo>
                    <a:lnTo>
                      <a:pt x="13863" y="6539"/>
                    </a:lnTo>
                    <a:lnTo>
                      <a:pt x="14007" y="6524"/>
                    </a:lnTo>
                    <a:cubicBezTo>
                      <a:pt x="14032" y="6528"/>
                      <a:pt x="14056" y="6540"/>
                      <a:pt x="14076" y="6557"/>
                    </a:cubicBezTo>
                    <a:cubicBezTo>
                      <a:pt x="14122" y="6595"/>
                      <a:pt x="14143" y="6659"/>
                      <a:pt x="14130" y="6720"/>
                    </a:cubicBezTo>
                    <a:lnTo>
                      <a:pt x="14220" y="6892"/>
                    </a:lnTo>
                    <a:lnTo>
                      <a:pt x="14227" y="6989"/>
                    </a:lnTo>
                    <a:cubicBezTo>
                      <a:pt x="14208" y="7016"/>
                      <a:pt x="14211" y="7055"/>
                      <a:pt x="14234" y="7079"/>
                    </a:cubicBezTo>
                    <a:cubicBezTo>
                      <a:pt x="14303" y="7152"/>
                      <a:pt x="14415" y="7066"/>
                      <a:pt x="14371" y="6973"/>
                    </a:cubicBezTo>
                    <a:lnTo>
                      <a:pt x="14498" y="6973"/>
                    </a:lnTo>
                    <a:lnTo>
                      <a:pt x="14700" y="7015"/>
                    </a:lnTo>
                    <a:lnTo>
                      <a:pt x="14697" y="6827"/>
                    </a:lnTo>
                    <a:lnTo>
                      <a:pt x="14739" y="6696"/>
                    </a:lnTo>
                    <a:lnTo>
                      <a:pt x="14818" y="6696"/>
                    </a:lnTo>
                    <a:lnTo>
                      <a:pt x="14882" y="6777"/>
                    </a:lnTo>
                    <a:lnTo>
                      <a:pt x="14965" y="6878"/>
                    </a:lnTo>
                    <a:cubicBezTo>
                      <a:pt x="15005" y="6910"/>
                      <a:pt x="15027" y="6961"/>
                      <a:pt x="15025" y="7013"/>
                    </a:cubicBezTo>
                    <a:cubicBezTo>
                      <a:pt x="15023" y="7087"/>
                      <a:pt x="14976" y="7152"/>
                      <a:pt x="14909" y="7172"/>
                    </a:cubicBezTo>
                    <a:lnTo>
                      <a:pt x="14863" y="7275"/>
                    </a:lnTo>
                    <a:lnTo>
                      <a:pt x="14759" y="7388"/>
                    </a:lnTo>
                    <a:lnTo>
                      <a:pt x="14713" y="7589"/>
                    </a:lnTo>
                    <a:lnTo>
                      <a:pt x="14646" y="7618"/>
                    </a:lnTo>
                    <a:lnTo>
                      <a:pt x="14597" y="7756"/>
                    </a:lnTo>
                    <a:cubicBezTo>
                      <a:pt x="14605" y="7815"/>
                      <a:pt x="14590" y="7873"/>
                      <a:pt x="14556" y="7919"/>
                    </a:cubicBezTo>
                    <a:cubicBezTo>
                      <a:pt x="14517" y="7972"/>
                      <a:pt x="14457" y="8003"/>
                      <a:pt x="14394" y="8003"/>
                    </a:cubicBezTo>
                    <a:cubicBezTo>
                      <a:pt x="14339" y="8054"/>
                      <a:pt x="14257" y="8049"/>
                      <a:pt x="14208" y="7993"/>
                    </a:cubicBezTo>
                    <a:cubicBezTo>
                      <a:pt x="14161" y="7939"/>
                      <a:pt x="14161" y="7855"/>
                      <a:pt x="14208" y="7801"/>
                    </a:cubicBezTo>
                    <a:cubicBezTo>
                      <a:pt x="14245" y="7760"/>
                      <a:pt x="14270" y="7709"/>
                      <a:pt x="14278" y="7653"/>
                    </a:cubicBezTo>
                    <a:cubicBezTo>
                      <a:pt x="14287" y="7592"/>
                      <a:pt x="14276" y="7530"/>
                      <a:pt x="14248" y="7477"/>
                    </a:cubicBezTo>
                    <a:lnTo>
                      <a:pt x="14129" y="7739"/>
                    </a:lnTo>
                    <a:cubicBezTo>
                      <a:pt x="14099" y="7772"/>
                      <a:pt x="14069" y="7805"/>
                      <a:pt x="14038" y="7838"/>
                    </a:cubicBezTo>
                    <a:cubicBezTo>
                      <a:pt x="13983" y="7899"/>
                      <a:pt x="13927" y="7960"/>
                      <a:pt x="13874" y="8023"/>
                    </a:cubicBezTo>
                    <a:cubicBezTo>
                      <a:pt x="13811" y="8097"/>
                      <a:pt x="13750" y="8173"/>
                      <a:pt x="13692" y="8251"/>
                    </a:cubicBezTo>
                    <a:cubicBezTo>
                      <a:pt x="13674" y="8300"/>
                      <a:pt x="13662" y="8353"/>
                      <a:pt x="13658" y="8406"/>
                    </a:cubicBezTo>
                    <a:cubicBezTo>
                      <a:pt x="13652" y="8468"/>
                      <a:pt x="13657" y="8531"/>
                      <a:pt x="13671" y="8591"/>
                    </a:cubicBezTo>
                    <a:lnTo>
                      <a:pt x="13815" y="8608"/>
                    </a:lnTo>
                    <a:cubicBezTo>
                      <a:pt x="13848" y="8648"/>
                      <a:pt x="13863" y="8702"/>
                      <a:pt x="13854" y="8754"/>
                    </a:cubicBezTo>
                    <a:cubicBezTo>
                      <a:pt x="13842" y="8831"/>
                      <a:pt x="13785" y="8890"/>
                      <a:pt x="13713" y="8902"/>
                    </a:cubicBezTo>
                    <a:cubicBezTo>
                      <a:pt x="13663" y="8907"/>
                      <a:pt x="13617" y="8928"/>
                      <a:pt x="13578" y="8961"/>
                    </a:cubicBezTo>
                    <a:cubicBezTo>
                      <a:pt x="13521" y="9010"/>
                      <a:pt x="13486" y="9080"/>
                      <a:pt x="13457" y="9151"/>
                    </a:cubicBezTo>
                    <a:cubicBezTo>
                      <a:pt x="13436" y="9205"/>
                      <a:pt x="13417" y="9261"/>
                      <a:pt x="13390" y="9312"/>
                    </a:cubicBezTo>
                    <a:cubicBezTo>
                      <a:pt x="13361" y="9365"/>
                      <a:pt x="13323" y="9412"/>
                      <a:pt x="13290" y="9462"/>
                    </a:cubicBezTo>
                    <a:cubicBezTo>
                      <a:pt x="13253" y="9518"/>
                      <a:pt x="13221" y="9578"/>
                      <a:pt x="13195" y="9641"/>
                    </a:cubicBezTo>
                    <a:lnTo>
                      <a:pt x="13153" y="9816"/>
                    </a:lnTo>
                    <a:lnTo>
                      <a:pt x="13113" y="10014"/>
                    </a:lnTo>
                    <a:lnTo>
                      <a:pt x="13227" y="10272"/>
                    </a:lnTo>
                    <a:lnTo>
                      <a:pt x="13282" y="10524"/>
                    </a:lnTo>
                    <a:lnTo>
                      <a:pt x="13227" y="10658"/>
                    </a:lnTo>
                    <a:cubicBezTo>
                      <a:pt x="13128" y="10708"/>
                      <a:pt x="13040" y="10780"/>
                      <a:pt x="12969" y="10870"/>
                    </a:cubicBezTo>
                    <a:cubicBezTo>
                      <a:pt x="12918" y="10934"/>
                      <a:pt x="12878" y="11005"/>
                      <a:pt x="12834" y="11075"/>
                    </a:cubicBezTo>
                    <a:cubicBezTo>
                      <a:pt x="12768" y="11180"/>
                      <a:pt x="12696" y="11282"/>
                      <a:pt x="12646" y="11397"/>
                    </a:cubicBezTo>
                    <a:cubicBezTo>
                      <a:pt x="12614" y="11470"/>
                      <a:pt x="12591" y="11550"/>
                      <a:pt x="12537" y="11607"/>
                    </a:cubicBezTo>
                    <a:cubicBezTo>
                      <a:pt x="12460" y="11689"/>
                      <a:pt x="12338" y="11706"/>
                      <a:pt x="12270" y="11797"/>
                    </a:cubicBezTo>
                    <a:cubicBezTo>
                      <a:pt x="12214" y="11872"/>
                      <a:pt x="12209" y="11977"/>
                      <a:pt x="12258" y="12057"/>
                    </a:cubicBezTo>
                    <a:lnTo>
                      <a:pt x="12300" y="12215"/>
                    </a:lnTo>
                    <a:lnTo>
                      <a:pt x="12404" y="12462"/>
                    </a:lnTo>
                    <a:lnTo>
                      <a:pt x="12515" y="12738"/>
                    </a:lnTo>
                    <a:cubicBezTo>
                      <a:pt x="12556" y="12789"/>
                      <a:pt x="12589" y="12847"/>
                      <a:pt x="12613" y="12909"/>
                    </a:cubicBezTo>
                    <a:cubicBezTo>
                      <a:pt x="12652" y="13010"/>
                      <a:pt x="12665" y="13119"/>
                      <a:pt x="12662" y="13228"/>
                    </a:cubicBezTo>
                    <a:cubicBezTo>
                      <a:pt x="12659" y="13331"/>
                      <a:pt x="12641" y="13436"/>
                      <a:pt x="12587" y="13522"/>
                    </a:cubicBezTo>
                    <a:cubicBezTo>
                      <a:pt x="12538" y="13603"/>
                      <a:pt x="12461" y="13661"/>
                      <a:pt x="12374" y="13685"/>
                    </a:cubicBezTo>
                    <a:cubicBezTo>
                      <a:pt x="12357" y="13669"/>
                      <a:pt x="12345" y="13649"/>
                      <a:pt x="12339" y="13626"/>
                    </a:cubicBezTo>
                    <a:cubicBezTo>
                      <a:pt x="12321" y="13557"/>
                      <a:pt x="12355" y="13485"/>
                      <a:pt x="12418" y="13461"/>
                    </a:cubicBezTo>
                    <a:cubicBezTo>
                      <a:pt x="12408" y="13436"/>
                      <a:pt x="12396" y="13412"/>
                      <a:pt x="12384" y="13389"/>
                    </a:cubicBezTo>
                    <a:cubicBezTo>
                      <a:pt x="12346" y="13322"/>
                      <a:pt x="12297" y="13263"/>
                      <a:pt x="12240" y="13214"/>
                    </a:cubicBezTo>
                    <a:lnTo>
                      <a:pt x="12143" y="13081"/>
                    </a:lnTo>
                    <a:cubicBezTo>
                      <a:pt x="12128" y="13006"/>
                      <a:pt x="12114" y="12931"/>
                      <a:pt x="12101" y="12856"/>
                    </a:cubicBezTo>
                    <a:cubicBezTo>
                      <a:pt x="12089" y="12787"/>
                      <a:pt x="12076" y="12716"/>
                      <a:pt x="12043" y="12656"/>
                    </a:cubicBezTo>
                    <a:cubicBezTo>
                      <a:pt x="11992" y="12563"/>
                      <a:pt x="11903" y="12506"/>
                      <a:pt x="11804" y="12487"/>
                    </a:cubicBezTo>
                    <a:cubicBezTo>
                      <a:pt x="11728" y="12473"/>
                      <a:pt x="11650" y="12483"/>
                      <a:pt x="11578" y="12515"/>
                    </a:cubicBezTo>
                    <a:cubicBezTo>
                      <a:pt x="11541" y="12556"/>
                      <a:pt x="11487" y="12576"/>
                      <a:pt x="11433" y="12566"/>
                    </a:cubicBezTo>
                    <a:cubicBezTo>
                      <a:pt x="11359" y="12553"/>
                      <a:pt x="11303" y="12489"/>
                      <a:pt x="11294" y="12410"/>
                    </a:cubicBezTo>
                    <a:lnTo>
                      <a:pt x="11069" y="12447"/>
                    </a:lnTo>
                    <a:lnTo>
                      <a:pt x="10769" y="12485"/>
                    </a:lnTo>
                    <a:cubicBezTo>
                      <a:pt x="10692" y="12422"/>
                      <a:pt x="10581" y="12447"/>
                      <a:pt x="10533" y="12536"/>
                    </a:cubicBezTo>
                    <a:cubicBezTo>
                      <a:pt x="10477" y="12642"/>
                      <a:pt x="10535" y="12774"/>
                      <a:pt x="10647" y="12796"/>
                    </a:cubicBezTo>
                    <a:cubicBezTo>
                      <a:pt x="10640" y="12843"/>
                      <a:pt x="10601" y="12878"/>
                      <a:pt x="10556" y="12878"/>
                    </a:cubicBezTo>
                    <a:cubicBezTo>
                      <a:pt x="10517" y="12877"/>
                      <a:pt x="10484" y="12849"/>
                      <a:pt x="10448" y="12833"/>
                    </a:cubicBezTo>
                    <a:cubicBezTo>
                      <a:pt x="10387" y="12806"/>
                      <a:pt x="10318" y="12811"/>
                      <a:pt x="10262" y="12848"/>
                    </a:cubicBezTo>
                    <a:lnTo>
                      <a:pt x="9890" y="12736"/>
                    </a:lnTo>
                    <a:lnTo>
                      <a:pt x="9698" y="12744"/>
                    </a:lnTo>
                    <a:lnTo>
                      <a:pt x="9561" y="12781"/>
                    </a:lnTo>
                    <a:cubicBezTo>
                      <a:pt x="9511" y="12813"/>
                      <a:pt x="9459" y="12842"/>
                      <a:pt x="9405" y="12868"/>
                    </a:cubicBezTo>
                    <a:cubicBezTo>
                      <a:pt x="9327" y="12905"/>
                      <a:pt x="9245" y="12935"/>
                      <a:pt x="9161" y="12957"/>
                    </a:cubicBezTo>
                    <a:cubicBezTo>
                      <a:pt x="9135" y="12986"/>
                      <a:pt x="9104" y="13011"/>
                      <a:pt x="9071" y="13031"/>
                    </a:cubicBezTo>
                    <a:cubicBezTo>
                      <a:pt x="8994" y="13076"/>
                      <a:pt x="8903" y="13092"/>
                      <a:pt x="8837" y="13154"/>
                    </a:cubicBezTo>
                    <a:cubicBezTo>
                      <a:pt x="8802" y="13187"/>
                      <a:pt x="8777" y="13230"/>
                      <a:pt x="8765" y="13278"/>
                    </a:cubicBezTo>
                    <a:cubicBezTo>
                      <a:pt x="8753" y="13328"/>
                      <a:pt x="8742" y="13379"/>
                      <a:pt x="8730" y="13429"/>
                    </a:cubicBezTo>
                    <a:cubicBezTo>
                      <a:pt x="8716" y="13488"/>
                      <a:pt x="8701" y="13548"/>
                      <a:pt x="8686" y="13607"/>
                    </a:cubicBezTo>
                    <a:lnTo>
                      <a:pt x="8681" y="13783"/>
                    </a:lnTo>
                    <a:cubicBezTo>
                      <a:pt x="8682" y="13874"/>
                      <a:pt x="8671" y="13964"/>
                      <a:pt x="8649" y="14052"/>
                    </a:cubicBezTo>
                    <a:cubicBezTo>
                      <a:pt x="8626" y="14140"/>
                      <a:pt x="8593" y="14224"/>
                      <a:pt x="8549" y="14302"/>
                    </a:cubicBezTo>
                    <a:cubicBezTo>
                      <a:pt x="8561" y="14389"/>
                      <a:pt x="8581" y="14474"/>
                      <a:pt x="8607" y="14557"/>
                    </a:cubicBezTo>
                    <a:cubicBezTo>
                      <a:pt x="8651" y="14698"/>
                      <a:pt x="8715" y="14833"/>
                      <a:pt x="8795" y="14955"/>
                    </a:cubicBezTo>
                    <a:lnTo>
                      <a:pt x="8872" y="15104"/>
                    </a:lnTo>
                    <a:lnTo>
                      <a:pt x="8990" y="15311"/>
                    </a:lnTo>
                    <a:cubicBezTo>
                      <a:pt x="9060" y="15309"/>
                      <a:pt x="9128" y="15325"/>
                      <a:pt x="9192" y="15356"/>
                    </a:cubicBezTo>
                    <a:cubicBezTo>
                      <a:pt x="9236" y="15378"/>
                      <a:pt x="9277" y="15408"/>
                      <a:pt x="9322" y="15430"/>
                    </a:cubicBezTo>
                    <a:cubicBezTo>
                      <a:pt x="9377" y="15457"/>
                      <a:pt x="9437" y="15472"/>
                      <a:pt x="9498" y="15479"/>
                    </a:cubicBezTo>
                    <a:cubicBezTo>
                      <a:pt x="9657" y="15497"/>
                      <a:pt x="9815" y="15460"/>
                      <a:pt x="9969" y="15415"/>
                    </a:cubicBezTo>
                    <a:cubicBezTo>
                      <a:pt x="10055" y="15390"/>
                      <a:pt x="10140" y="15363"/>
                      <a:pt x="10224" y="15333"/>
                    </a:cubicBezTo>
                    <a:cubicBezTo>
                      <a:pt x="10255" y="15283"/>
                      <a:pt x="10280" y="15230"/>
                      <a:pt x="10298" y="15173"/>
                    </a:cubicBezTo>
                    <a:cubicBezTo>
                      <a:pt x="10323" y="15097"/>
                      <a:pt x="10335" y="15016"/>
                      <a:pt x="10333" y="14936"/>
                    </a:cubicBezTo>
                    <a:lnTo>
                      <a:pt x="10419" y="14730"/>
                    </a:lnTo>
                    <a:lnTo>
                      <a:pt x="10705" y="14612"/>
                    </a:lnTo>
                    <a:lnTo>
                      <a:pt x="10907" y="14582"/>
                    </a:lnTo>
                    <a:lnTo>
                      <a:pt x="11139" y="14560"/>
                    </a:lnTo>
                    <a:lnTo>
                      <a:pt x="11290" y="14604"/>
                    </a:lnTo>
                    <a:lnTo>
                      <a:pt x="11318" y="14728"/>
                    </a:lnTo>
                    <a:cubicBezTo>
                      <a:pt x="11308" y="14764"/>
                      <a:pt x="11292" y="14798"/>
                      <a:pt x="11272" y="14828"/>
                    </a:cubicBezTo>
                    <a:cubicBezTo>
                      <a:pt x="11236" y="14881"/>
                      <a:pt x="11187" y="14922"/>
                      <a:pt x="11130" y="14947"/>
                    </a:cubicBezTo>
                    <a:cubicBezTo>
                      <a:pt x="11128" y="15011"/>
                      <a:pt x="11128" y="15075"/>
                      <a:pt x="11130" y="15139"/>
                    </a:cubicBezTo>
                    <a:cubicBezTo>
                      <a:pt x="11132" y="15208"/>
                      <a:pt x="11137" y="15278"/>
                      <a:pt x="11119" y="15344"/>
                    </a:cubicBezTo>
                    <a:cubicBezTo>
                      <a:pt x="11101" y="15410"/>
                      <a:pt x="11062" y="15466"/>
                      <a:pt x="11009" y="15505"/>
                    </a:cubicBezTo>
                    <a:cubicBezTo>
                      <a:pt x="11037" y="15517"/>
                      <a:pt x="11060" y="15540"/>
                      <a:pt x="11072" y="15569"/>
                    </a:cubicBezTo>
                    <a:cubicBezTo>
                      <a:pt x="11115" y="15670"/>
                      <a:pt x="11039" y="15782"/>
                      <a:pt x="10935" y="15772"/>
                    </a:cubicBezTo>
                    <a:cubicBezTo>
                      <a:pt x="10909" y="15783"/>
                      <a:pt x="10889" y="15807"/>
                      <a:pt x="10882" y="15836"/>
                    </a:cubicBezTo>
                    <a:cubicBezTo>
                      <a:pt x="10871" y="15877"/>
                      <a:pt x="10886" y="15921"/>
                      <a:pt x="10916" y="15949"/>
                    </a:cubicBezTo>
                    <a:cubicBezTo>
                      <a:pt x="10994" y="16022"/>
                      <a:pt x="11116" y="15982"/>
                      <a:pt x="11142" y="15875"/>
                    </a:cubicBezTo>
                    <a:lnTo>
                      <a:pt x="11369" y="15757"/>
                    </a:lnTo>
                    <a:cubicBezTo>
                      <a:pt x="11387" y="15722"/>
                      <a:pt x="11410" y="15692"/>
                      <a:pt x="11439" y="15668"/>
                    </a:cubicBezTo>
                    <a:cubicBezTo>
                      <a:pt x="11497" y="15617"/>
                      <a:pt x="11572" y="15593"/>
                      <a:pt x="11647" y="15601"/>
                    </a:cubicBezTo>
                    <a:cubicBezTo>
                      <a:pt x="11673" y="15627"/>
                      <a:pt x="11685" y="15663"/>
                      <a:pt x="11682" y="15700"/>
                    </a:cubicBezTo>
                    <a:cubicBezTo>
                      <a:pt x="11679" y="15738"/>
                      <a:pt x="11662" y="15770"/>
                      <a:pt x="11634" y="15789"/>
                    </a:cubicBezTo>
                    <a:cubicBezTo>
                      <a:pt x="11584" y="15823"/>
                      <a:pt x="11514" y="15805"/>
                      <a:pt x="11487" y="15742"/>
                    </a:cubicBezTo>
                    <a:lnTo>
                      <a:pt x="11471" y="15865"/>
                    </a:lnTo>
                    <a:lnTo>
                      <a:pt x="11715" y="15865"/>
                    </a:lnTo>
                    <a:lnTo>
                      <a:pt x="11945" y="15842"/>
                    </a:lnTo>
                    <a:lnTo>
                      <a:pt x="12161" y="15860"/>
                    </a:lnTo>
                    <a:lnTo>
                      <a:pt x="12272" y="15949"/>
                    </a:lnTo>
                    <a:cubicBezTo>
                      <a:pt x="12282" y="15999"/>
                      <a:pt x="12277" y="16052"/>
                      <a:pt x="12259" y="16099"/>
                    </a:cubicBezTo>
                    <a:cubicBezTo>
                      <a:pt x="12238" y="16156"/>
                      <a:pt x="12199" y="16203"/>
                      <a:pt x="12150" y="16233"/>
                    </a:cubicBezTo>
                    <a:lnTo>
                      <a:pt x="12124" y="16495"/>
                    </a:lnTo>
                    <a:lnTo>
                      <a:pt x="12150" y="16676"/>
                    </a:lnTo>
                    <a:lnTo>
                      <a:pt x="12166" y="16791"/>
                    </a:lnTo>
                    <a:lnTo>
                      <a:pt x="12236" y="16910"/>
                    </a:lnTo>
                    <a:lnTo>
                      <a:pt x="12340" y="17004"/>
                    </a:lnTo>
                    <a:lnTo>
                      <a:pt x="12530" y="17140"/>
                    </a:lnTo>
                    <a:lnTo>
                      <a:pt x="12662" y="17184"/>
                    </a:lnTo>
                    <a:cubicBezTo>
                      <a:pt x="12691" y="17185"/>
                      <a:pt x="12720" y="17183"/>
                      <a:pt x="12748" y="17177"/>
                    </a:cubicBezTo>
                    <a:cubicBezTo>
                      <a:pt x="12813" y="17164"/>
                      <a:pt x="12873" y="17133"/>
                      <a:pt x="12924" y="17088"/>
                    </a:cubicBezTo>
                    <a:cubicBezTo>
                      <a:pt x="12961" y="17031"/>
                      <a:pt x="13014" y="16988"/>
                      <a:pt x="13075" y="16965"/>
                    </a:cubicBezTo>
                    <a:cubicBezTo>
                      <a:pt x="13126" y="16945"/>
                      <a:pt x="13182" y="16940"/>
                      <a:pt x="13235" y="16950"/>
                    </a:cubicBezTo>
                    <a:cubicBezTo>
                      <a:pt x="13325" y="16961"/>
                      <a:pt x="13415" y="16973"/>
                      <a:pt x="13505" y="16987"/>
                    </a:cubicBezTo>
                    <a:cubicBezTo>
                      <a:pt x="13590" y="17000"/>
                      <a:pt x="13675" y="17014"/>
                      <a:pt x="13760" y="17029"/>
                    </a:cubicBezTo>
                    <a:cubicBezTo>
                      <a:pt x="13780" y="17020"/>
                      <a:pt x="13800" y="17008"/>
                      <a:pt x="13818" y="16994"/>
                    </a:cubicBezTo>
                    <a:cubicBezTo>
                      <a:pt x="13861" y="16962"/>
                      <a:pt x="13896" y="16918"/>
                      <a:pt x="13920" y="16868"/>
                    </a:cubicBezTo>
                    <a:cubicBezTo>
                      <a:pt x="13958" y="16829"/>
                      <a:pt x="13988" y="16782"/>
                      <a:pt x="14008" y="16730"/>
                    </a:cubicBezTo>
                    <a:cubicBezTo>
                      <a:pt x="14027" y="16682"/>
                      <a:pt x="14036" y="16630"/>
                      <a:pt x="14036" y="16577"/>
                    </a:cubicBezTo>
                    <a:lnTo>
                      <a:pt x="14105" y="16446"/>
                    </a:lnTo>
                    <a:lnTo>
                      <a:pt x="14184" y="16355"/>
                    </a:lnTo>
                    <a:lnTo>
                      <a:pt x="14303" y="16315"/>
                    </a:lnTo>
                    <a:lnTo>
                      <a:pt x="14386" y="16229"/>
                    </a:lnTo>
                    <a:lnTo>
                      <a:pt x="14463" y="16155"/>
                    </a:lnTo>
                    <a:lnTo>
                      <a:pt x="14572" y="16091"/>
                    </a:lnTo>
                    <a:lnTo>
                      <a:pt x="14694" y="16026"/>
                    </a:lnTo>
                    <a:lnTo>
                      <a:pt x="14775" y="15863"/>
                    </a:lnTo>
                    <a:lnTo>
                      <a:pt x="14865" y="15780"/>
                    </a:lnTo>
                    <a:lnTo>
                      <a:pt x="15009" y="15717"/>
                    </a:lnTo>
                    <a:lnTo>
                      <a:pt x="15065" y="15847"/>
                    </a:lnTo>
                    <a:lnTo>
                      <a:pt x="14965" y="15940"/>
                    </a:lnTo>
                    <a:cubicBezTo>
                      <a:pt x="14932" y="15958"/>
                      <a:pt x="14915" y="15998"/>
                      <a:pt x="14924" y="16036"/>
                    </a:cubicBezTo>
                    <a:cubicBezTo>
                      <a:pt x="14946" y="16129"/>
                      <a:pt x="15067" y="16139"/>
                      <a:pt x="15103" y="16051"/>
                    </a:cubicBezTo>
                    <a:lnTo>
                      <a:pt x="15193" y="15920"/>
                    </a:lnTo>
                    <a:lnTo>
                      <a:pt x="15214" y="15722"/>
                    </a:lnTo>
                    <a:cubicBezTo>
                      <a:pt x="15240" y="15695"/>
                      <a:pt x="15275" y="15682"/>
                      <a:pt x="15311" y="15686"/>
                    </a:cubicBezTo>
                    <a:cubicBezTo>
                      <a:pt x="15369" y="15692"/>
                      <a:pt x="15415" y="15740"/>
                      <a:pt x="15472" y="15750"/>
                    </a:cubicBezTo>
                    <a:cubicBezTo>
                      <a:pt x="15522" y="15759"/>
                      <a:pt x="15573" y="15736"/>
                      <a:pt x="15622" y="15750"/>
                    </a:cubicBezTo>
                    <a:cubicBezTo>
                      <a:pt x="15665" y="15761"/>
                      <a:pt x="15697" y="15796"/>
                      <a:pt x="15708" y="15841"/>
                    </a:cubicBezTo>
                    <a:lnTo>
                      <a:pt x="15897" y="15759"/>
                    </a:lnTo>
                    <a:cubicBezTo>
                      <a:pt x="15912" y="15738"/>
                      <a:pt x="15931" y="15720"/>
                      <a:pt x="15952" y="15705"/>
                    </a:cubicBezTo>
                    <a:cubicBezTo>
                      <a:pt x="16001" y="15671"/>
                      <a:pt x="16061" y="15658"/>
                      <a:pt x="16119" y="15668"/>
                    </a:cubicBezTo>
                    <a:cubicBezTo>
                      <a:pt x="16169" y="15681"/>
                      <a:pt x="16221" y="15683"/>
                      <a:pt x="16273" y="15676"/>
                    </a:cubicBezTo>
                    <a:cubicBezTo>
                      <a:pt x="16322" y="15668"/>
                      <a:pt x="16370" y="15652"/>
                      <a:pt x="16414" y="15626"/>
                    </a:cubicBezTo>
                    <a:cubicBezTo>
                      <a:pt x="16471" y="15600"/>
                      <a:pt x="16522" y="15564"/>
                      <a:pt x="16568" y="15520"/>
                    </a:cubicBezTo>
                    <a:cubicBezTo>
                      <a:pt x="16610" y="15478"/>
                      <a:pt x="16646" y="15430"/>
                      <a:pt x="16674" y="15376"/>
                    </a:cubicBezTo>
                    <a:cubicBezTo>
                      <a:pt x="16701" y="15337"/>
                      <a:pt x="16735" y="15305"/>
                      <a:pt x="16774" y="15280"/>
                    </a:cubicBezTo>
                    <a:cubicBezTo>
                      <a:pt x="16825" y="15248"/>
                      <a:pt x="16882" y="15230"/>
                      <a:pt x="16941" y="15228"/>
                    </a:cubicBezTo>
                    <a:lnTo>
                      <a:pt x="16912" y="15376"/>
                    </a:lnTo>
                    <a:lnTo>
                      <a:pt x="17051" y="15371"/>
                    </a:lnTo>
                    <a:lnTo>
                      <a:pt x="17222" y="15364"/>
                    </a:lnTo>
                    <a:lnTo>
                      <a:pt x="17277" y="15457"/>
                    </a:lnTo>
                    <a:lnTo>
                      <a:pt x="17382" y="15457"/>
                    </a:lnTo>
                    <a:lnTo>
                      <a:pt x="17563" y="15484"/>
                    </a:lnTo>
                    <a:cubicBezTo>
                      <a:pt x="17620" y="15517"/>
                      <a:pt x="17682" y="15541"/>
                      <a:pt x="17745" y="15558"/>
                    </a:cubicBezTo>
                    <a:cubicBezTo>
                      <a:pt x="17822" y="15578"/>
                      <a:pt x="17901" y="15585"/>
                      <a:pt x="17980" y="15580"/>
                    </a:cubicBezTo>
                    <a:cubicBezTo>
                      <a:pt x="18020" y="15573"/>
                      <a:pt x="18059" y="15561"/>
                      <a:pt x="18096" y="15543"/>
                    </a:cubicBezTo>
                    <a:cubicBezTo>
                      <a:pt x="18150" y="15518"/>
                      <a:pt x="18199" y="15483"/>
                      <a:pt x="18251" y="15454"/>
                    </a:cubicBezTo>
                    <a:cubicBezTo>
                      <a:pt x="18310" y="15421"/>
                      <a:pt x="18373" y="15396"/>
                      <a:pt x="18437" y="15378"/>
                    </a:cubicBezTo>
                    <a:cubicBezTo>
                      <a:pt x="18482" y="15358"/>
                      <a:pt x="18526" y="15337"/>
                      <a:pt x="18569" y="15316"/>
                    </a:cubicBezTo>
                    <a:cubicBezTo>
                      <a:pt x="18610" y="15296"/>
                      <a:pt x="18651" y="15275"/>
                      <a:pt x="18694" y="15261"/>
                    </a:cubicBezTo>
                    <a:cubicBezTo>
                      <a:pt x="18742" y="15247"/>
                      <a:pt x="18791" y="15242"/>
                      <a:pt x="18840" y="15246"/>
                    </a:cubicBezTo>
                    <a:lnTo>
                      <a:pt x="18942" y="15232"/>
                    </a:lnTo>
                    <a:lnTo>
                      <a:pt x="19062" y="15343"/>
                    </a:lnTo>
                    <a:lnTo>
                      <a:pt x="19037" y="15464"/>
                    </a:lnTo>
                    <a:lnTo>
                      <a:pt x="19096" y="15522"/>
                    </a:lnTo>
                    <a:lnTo>
                      <a:pt x="19177" y="15535"/>
                    </a:lnTo>
                    <a:cubicBezTo>
                      <a:pt x="19178" y="15563"/>
                      <a:pt x="19179" y="15591"/>
                      <a:pt x="19180" y="15619"/>
                    </a:cubicBezTo>
                    <a:cubicBezTo>
                      <a:pt x="19180" y="15657"/>
                      <a:pt x="19180" y="15696"/>
                      <a:pt x="19180" y="15735"/>
                    </a:cubicBezTo>
                    <a:cubicBezTo>
                      <a:pt x="19210" y="15759"/>
                      <a:pt x="19244" y="15776"/>
                      <a:pt x="19281" y="15784"/>
                    </a:cubicBezTo>
                    <a:cubicBezTo>
                      <a:pt x="19315" y="15791"/>
                      <a:pt x="19350" y="15791"/>
                      <a:pt x="19383" y="15784"/>
                    </a:cubicBezTo>
                    <a:lnTo>
                      <a:pt x="19461" y="15703"/>
                    </a:lnTo>
                    <a:lnTo>
                      <a:pt x="19622" y="15601"/>
                    </a:lnTo>
                    <a:lnTo>
                      <a:pt x="19682" y="15557"/>
                    </a:lnTo>
                    <a:lnTo>
                      <a:pt x="19823" y="15461"/>
                    </a:lnTo>
                    <a:lnTo>
                      <a:pt x="19946" y="15414"/>
                    </a:lnTo>
                    <a:lnTo>
                      <a:pt x="20087" y="15436"/>
                    </a:lnTo>
                    <a:lnTo>
                      <a:pt x="20392" y="15113"/>
                    </a:lnTo>
                    <a:cubicBezTo>
                      <a:pt x="20433" y="15083"/>
                      <a:pt x="20473" y="15051"/>
                      <a:pt x="20510" y="15016"/>
                    </a:cubicBezTo>
                    <a:cubicBezTo>
                      <a:pt x="20554" y="14975"/>
                      <a:pt x="20595" y="14931"/>
                      <a:pt x="20633" y="14883"/>
                    </a:cubicBezTo>
                    <a:cubicBezTo>
                      <a:pt x="20671" y="14828"/>
                      <a:pt x="20703" y="14769"/>
                      <a:pt x="20731" y="14708"/>
                    </a:cubicBezTo>
                    <a:cubicBezTo>
                      <a:pt x="20760" y="14642"/>
                      <a:pt x="20782" y="14573"/>
                      <a:pt x="20798" y="14502"/>
                    </a:cubicBezTo>
                    <a:lnTo>
                      <a:pt x="20854" y="14369"/>
                    </a:lnTo>
                    <a:lnTo>
                      <a:pt x="21220" y="14097"/>
                    </a:lnTo>
                    <a:lnTo>
                      <a:pt x="21600" y="13667"/>
                    </a:lnTo>
                    <a:cubicBezTo>
                      <a:pt x="20995" y="15418"/>
                      <a:pt x="20065" y="17021"/>
                      <a:pt x="18866" y="18381"/>
                    </a:cubicBezTo>
                    <a:cubicBezTo>
                      <a:pt x="17655" y="19753"/>
                      <a:pt x="16194" y="20848"/>
                      <a:pt x="14574" y="21600"/>
                    </a:cubicBezTo>
                    <a:lnTo>
                      <a:pt x="14750" y="20991"/>
                    </a:lnTo>
                    <a:lnTo>
                      <a:pt x="14599" y="20978"/>
                    </a:lnTo>
                    <a:lnTo>
                      <a:pt x="14486" y="20965"/>
                    </a:lnTo>
                    <a:lnTo>
                      <a:pt x="14417" y="20987"/>
                    </a:lnTo>
                    <a:lnTo>
                      <a:pt x="14284" y="21002"/>
                    </a:lnTo>
                    <a:lnTo>
                      <a:pt x="14142" y="21022"/>
                    </a:lnTo>
                    <a:cubicBezTo>
                      <a:pt x="14098" y="21025"/>
                      <a:pt x="14053" y="21027"/>
                      <a:pt x="14008" y="21029"/>
                    </a:cubicBezTo>
                    <a:cubicBezTo>
                      <a:pt x="13951" y="21032"/>
                      <a:pt x="13895" y="21035"/>
                      <a:pt x="13838" y="21037"/>
                    </a:cubicBezTo>
                    <a:lnTo>
                      <a:pt x="13664" y="21022"/>
                    </a:lnTo>
                    <a:lnTo>
                      <a:pt x="13606" y="20927"/>
                    </a:lnTo>
                    <a:lnTo>
                      <a:pt x="13627" y="20853"/>
                    </a:lnTo>
                    <a:lnTo>
                      <a:pt x="13627" y="20782"/>
                    </a:lnTo>
                    <a:cubicBezTo>
                      <a:pt x="13595" y="20753"/>
                      <a:pt x="13563" y="20725"/>
                      <a:pt x="13532" y="20695"/>
                    </a:cubicBezTo>
                    <a:cubicBezTo>
                      <a:pt x="13497" y="20661"/>
                      <a:pt x="13462" y="20627"/>
                      <a:pt x="13428" y="20591"/>
                    </a:cubicBezTo>
                    <a:lnTo>
                      <a:pt x="13262" y="20421"/>
                    </a:lnTo>
                    <a:lnTo>
                      <a:pt x="13165" y="20251"/>
                    </a:lnTo>
                    <a:lnTo>
                      <a:pt x="13097" y="20206"/>
                    </a:lnTo>
                    <a:lnTo>
                      <a:pt x="12974" y="20132"/>
                    </a:lnTo>
                    <a:lnTo>
                      <a:pt x="12851" y="20147"/>
                    </a:lnTo>
                    <a:lnTo>
                      <a:pt x="12679" y="20118"/>
                    </a:lnTo>
                    <a:lnTo>
                      <a:pt x="12675" y="20031"/>
                    </a:lnTo>
                    <a:lnTo>
                      <a:pt x="12730" y="19989"/>
                    </a:lnTo>
                    <a:lnTo>
                      <a:pt x="12668" y="19829"/>
                    </a:lnTo>
                    <a:lnTo>
                      <a:pt x="12668" y="19747"/>
                    </a:lnTo>
                    <a:lnTo>
                      <a:pt x="12772" y="19680"/>
                    </a:lnTo>
                    <a:lnTo>
                      <a:pt x="12881" y="19598"/>
                    </a:lnTo>
                    <a:lnTo>
                      <a:pt x="12969" y="19517"/>
                    </a:lnTo>
                    <a:lnTo>
                      <a:pt x="12869" y="19465"/>
                    </a:lnTo>
                    <a:lnTo>
                      <a:pt x="12831" y="19350"/>
                    </a:lnTo>
                    <a:lnTo>
                      <a:pt x="12879" y="19115"/>
                    </a:lnTo>
                    <a:lnTo>
                      <a:pt x="12946" y="19011"/>
                    </a:lnTo>
                    <a:lnTo>
                      <a:pt x="12995" y="18937"/>
                    </a:lnTo>
                    <a:lnTo>
                      <a:pt x="13009" y="18841"/>
                    </a:lnTo>
                    <a:cubicBezTo>
                      <a:pt x="13038" y="18804"/>
                      <a:pt x="13071" y="18771"/>
                      <a:pt x="13108" y="18742"/>
                    </a:cubicBezTo>
                    <a:cubicBezTo>
                      <a:pt x="13140" y="18717"/>
                      <a:pt x="13175" y="18696"/>
                      <a:pt x="13212" y="18678"/>
                    </a:cubicBezTo>
                    <a:lnTo>
                      <a:pt x="13399" y="18498"/>
                    </a:lnTo>
                    <a:lnTo>
                      <a:pt x="13532" y="18261"/>
                    </a:lnTo>
                    <a:lnTo>
                      <a:pt x="13641" y="18101"/>
                    </a:lnTo>
                    <a:lnTo>
                      <a:pt x="13641" y="18005"/>
                    </a:lnTo>
                    <a:lnTo>
                      <a:pt x="13634" y="17908"/>
                    </a:lnTo>
                    <a:lnTo>
                      <a:pt x="13648" y="17834"/>
                    </a:lnTo>
                    <a:lnTo>
                      <a:pt x="13661" y="17694"/>
                    </a:lnTo>
                    <a:lnTo>
                      <a:pt x="13654" y="17501"/>
                    </a:lnTo>
                    <a:cubicBezTo>
                      <a:pt x="13611" y="17467"/>
                      <a:pt x="13568" y="17434"/>
                      <a:pt x="13525" y="17400"/>
                    </a:cubicBezTo>
                    <a:cubicBezTo>
                      <a:pt x="13480" y="17366"/>
                      <a:pt x="13435" y="17332"/>
                      <a:pt x="13390" y="17299"/>
                    </a:cubicBezTo>
                    <a:lnTo>
                      <a:pt x="13335" y="17173"/>
                    </a:lnTo>
                    <a:lnTo>
                      <a:pt x="13154" y="17136"/>
                    </a:lnTo>
                    <a:lnTo>
                      <a:pt x="13110" y="17213"/>
                    </a:lnTo>
                    <a:lnTo>
                      <a:pt x="13008" y="17257"/>
                    </a:lnTo>
                    <a:lnTo>
                      <a:pt x="13002" y="17382"/>
                    </a:lnTo>
                    <a:lnTo>
                      <a:pt x="12925" y="17476"/>
                    </a:lnTo>
                    <a:lnTo>
                      <a:pt x="12807" y="17491"/>
                    </a:lnTo>
                    <a:lnTo>
                      <a:pt x="12693" y="17491"/>
                    </a:lnTo>
                    <a:cubicBezTo>
                      <a:pt x="12657" y="17497"/>
                      <a:pt x="12619" y="17499"/>
                      <a:pt x="12582" y="17498"/>
                    </a:cubicBezTo>
                    <a:cubicBezTo>
                      <a:pt x="12512" y="17497"/>
                      <a:pt x="12442" y="17484"/>
                      <a:pt x="12376" y="17461"/>
                    </a:cubicBezTo>
                    <a:lnTo>
                      <a:pt x="12230" y="17439"/>
                    </a:lnTo>
                    <a:lnTo>
                      <a:pt x="12087" y="17417"/>
                    </a:lnTo>
                    <a:lnTo>
                      <a:pt x="12040" y="17293"/>
                    </a:lnTo>
                    <a:lnTo>
                      <a:pt x="11943" y="17278"/>
                    </a:lnTo>
                    <a:lnTo>
                      <a:pt x="11832" y="17271"/>
                    </a:lnTo>
                    <a:lnTo>
                      <a:pt x="11684" y="17240"/>
                    </a:lnTo>
                    <a:lnTo>
                      <a:pt x="11594" y="17210"/>
                    </a:lnTo>
                    <a:lnTo>
                      <a:pt x="11536" y="17052"/>
                    </a:lnTo>
                    <a:lnTo>
                      <a:pt x="11497" y="16966"/>
                    </a:lnTo>
                    <a:lnTo>
                      <a:pt x="11294" y="16770"/>
                    </a:lnTo>
                    <a:lnTo>
                      <a:pt x="11162" y="16667"/>
                    </a:lnTo>
                    <a:lnTo>
                      <a:pt x="11021" y="16602"/>
                    </a:lnTo>
                    <a:lnTo>
                      <a:pt x="10879" y="16600"/>
                    </a:lnTo>
                    <a:lnTo>
                      <a:pt x="10582" y="16570"/>
                    </a:lnTo>
                    <a:lnTo>
                      <a:pt x="10482" y="16514"/>
                    </a:lnTo>
                    <a:lnTo>
                      <a:pt x="10260" y="16484"/>
                    </a:lnTo>
                    <a:lnTo>
                      <a:pt x="10018" y="16462"/>
                    </a:lnTo>
                    <a:lnTo>
                      <a:pt x="9851" y="16380"/>
                    </a:lnTo>
                    <a:lnTo>
                      <a:pt x="9740" y="16247"/>
                    </a:lnTo>
                    <a:lnTo>
                      <a:pt x="9629" y="16158"/>
                    </a:lnTo>
                    <a:lnTo>
                      <a:pt x="9471" y="16064"/>
                    </a:lnTo>
                    <a:lnTo>
                      <a:pt x="9348" y="16026"/>
                    </a:lnTo>
                    <a:lnTo>
                      <a:pt x="9086" y="16026"/>
                    </a:lnTo>
                    <a:cubicBezTo>
                      <a:pt x="9018" y="16049"/>
                      <a:pt x="8949" y="16069"/>
                      <a:pt x="8880" y="16086"/>
                    </a:cubicBezTo>
                    <a:cubicBezTo>
                      <a:pt x="8816" y="16101"/>
                      <a:pt x="8752" y="16113"/>
                      <a:pt x="8687" y="16123"/>
                    </a:cubicBezTo>
                    <a:cubicBezTo>
                      <a:pt x="8651" y="16123"/>
                      <a:pt x="8616" y="16116"/>
                      <a:pt x="8583" y="16100"/>
                    </a:cubicBezTo>
                    <a:cubicBezTo>
                      <a:pt x="8545" y="16082"/>
                      <a:pt x="8511" y="16054"/>
                      <a:pt x="8486" y="16019"/>
                    </a:cubicBezTo>
                    <a:lnTo>
                      <a:pt x="8304" y="15945"/>
                    </a:lnTo>
                    <a:lnTo>
                      <a:pt x="8244" y="15908"/>
                    </a:lnTo>
                    <a:lnTo>
                      <a:pt x="8146" y="15901"/>
                    </a:lnTo>
                    <a:lnTo>
                      <a:pt x="8051" y="15856"/>
                    </a:lnTo>
                    <a:lnTo>
                      <a:pt x="7947" y="15797"/>
                    </a:lnTo>
                    <a:lnTo>
                      <a:pt x="7787" y="15715"/>
                    </a:lnTo>
                    <a:lnTo>
                      <a:pt x="7692" y="15678"/>
                    </a:lnTo>
                    <a:cubicBezTo>
                      <a:pt x="7650" y="15669"/>
                      <a:pt x="7610" y="15652"/>
                      <a:pt x="7574" y="15627"/>
                    </a:cubicBezTo>
                    <a:cubicBezTo>
                      <a:pt x="7513" y="15584"/>
                      <a:pt x="7467" y="15522"/>
                      <a:pt x="7442" y="15449"/>
                    </a:cubicBezTo>
                    <a:lnTo>
                      <a:pt x="7244" y="15434"/>
                    </a:lnTo>
                    <a:lnTo>
                      <a:pt x="7026" y="15332"/>
                    </a:lnTo>
                    <a:lnTo>
                      <a:pt x="6917" y="15226"/>
                    </a:lnTo>
                    <a:lnTo>
                      <a:pt x="6773" y="15092"/>
                    </a:lnTo>
                    <a:lnTo>
                      <a:pt x="6718" y="14996"/>
                    </a:lnTo>
                    <a:lnTo>
                      <a:pt x="6704" y="14803"/>
                    </a:lnTo>
                    <a:lnTo>
                      <a:pt x="6765" y="14736"/>
                    </a:lnTo>
                    <a:lnTo>
                      <a:pt x="6751" y="14628"/>
                    </a:lnTo>
                    <a:lnTo>
                      <a:pt x="6668" y="14423"/>
                    </a:lnTo>
                    <a:lnTo>
                      <a:pt x="6454" y="14101"/>
                    </a:lnTo>
                    <a:lnTo>
                      <a:pt x="6341" y="13946"/>
                    </a:lnTo>
                    <a:lnTo>
                      <a:pt x="6275" y="13847"/>
                    </a:lnTo>
                    <a:lnTo>
                      <a:pt x="6185" y="13760"/>
                    </a:lnTo>
                    <a:lnTo>
                      <a:pt x="6101" y="13671"/>
                    </a:lnTo>
                    <a:lnTo>
                      <a:pt x="6020" y="13597"/>
                    </a:lnTo>
                    <a:lnTo>
                      <a:pt x="5987" y="13530"/>
                    </a:lnTo>
                    <a:lnTo>
                      <a:pt x="5988" y="13389"/>
                    </a:lnTo>
                    <a:lnTo>
                      <a:pt x="5974" y="13290"/>
                    </a:lnTo>
                    <a:lnTo>
                      <a:pt x="5856" y="13186"/>
                    </a:lnTo>
                    <a:cubicBezTo>
                      <a:pt x="5819" y="13118"/>
                      <a:pt x="5779" y="13052"/>
                      <a:pt x="5736" y="12989"/>
                    </a:cubicBezTo>
                    <a:cubicBezTo>
                      <a:pt x="5704" y="12942"/>
                      <a:pt x="5670" y="12897"/>
                      <a:pt x="5635" y="12853"/>
                    </a:cubicBezTo>
                    <a:lnTo>
                      <a:pt x="5558" y="12742"/>
                    </a:lnTo>
                    <a:lnTo>
                      <a:pt x="5449" y="12628"/>
                    </a:lnTo>
                    <a:cubicBezTo>
                      <a:pt x="5397" y="12606"/>
                      <a:pt x="5362" y="12554"/>
                      <a:pt x="5359" y="12495"/>
                    </a:cubicBezTo>
                    <a:cubicBezTo>
                      <a:pt x="5355" y="12444"/>
                      <a:pt x="5377" y="12395"/>
                      <a:pt x="5415" y="12364"/>
                    </a:cubicBezTo>
                    <a:lnTo>
                      <a:pt x="5394" y="12119"/>
                    </a:lnTo>
                    <a:lnTo>
                      <a:pt x="5325" y="11968"/>
                    </a:lnTo>
                    <a:lnTo>
                      <a:pt x="5166" y="11822"/>
                    </a:lnTo>
                    <a:lnTo>
                      <a:pt x="5013" y="11755"/>
                    </a:lnTo>
                    <a:lnTo>
                      <a:pt x="5012" y="11918"/>
                    </a:lnTo>
                    <a:lnTo>
                      <a:pt x="5039" y="12079"/>
                    </a:lnTo>
                    <a:lnTo>
                      <a:pt x="5109" y="12264"/>
                    </a:lnTo>
                    <a:lnTo>
                      <a:pt x="5150" y="12351"/>
                    </a:lnTo>
                    <a:lnTo>
                      <a:pt x="5247" y="12502"/>
                    </a:lnTo>
                    <a:lnTo>
                      <a:pt x="5321" y="12634"/>
                    </a:lnTo>
                    <a:lnTo>
                      <a:pt x="5314" y="12769"/>
                    </a:lnTo>
                    <a:lnTo>
                      <a:pt x="5389" y="12885"/>
                    </a:lnTo>
                    <a:lnTo>
                      <a:pt x="5472" y="13018"/>
                    </a:lnTo>
                    <a:lnTo>
                      <a:pt x="5565" y="13176"/>
                    </a:lnTo>
                    <a:lnTo>
                      <a:pt x="5577" y="13290"/>
                    </a:lnTo>
                    <a:lnTo>
                      <a:pt x="5639" y="13477"/>
                    </a:lnTo>
                    <a:lnTo>
                      <a:pt x="5667" y="13609"/>
                    </a:lnTo>
                    <a:lnTo>
                      <a:pt x="5667" y="13694"/>
                    </a:lnTo>
                    <a:lnTo>
                      <a:pt x="5774" y="13736"/>
                    </a:lnTo>
                    <a:lnTo>
                      <a:pt x="5875" y="13857"/>
                    </a:lnTo>
                    <a:lnTo>
                      <a:pt x="5943" y="13973"/>
                    </a:lnTo>
                    <a:lnTo>
                      <a:pt x="5943" y="14087"/>
                    </a:lnTo>
                    <a:lnTo>
                      <a:pt x="5875" y="14138"/>
                    </a:lnTo>
                    <a:lnTo>
                      <a:pt x="5725" y="14044"/>
                    </a:lnTo>
                    <a:lnTo>
                      <a:pt x="5598" y="13872"/>
                    </a:lnTo>
                    <a:lnTo>
                      <a:pt x="5544" y="13793"/>
                    </a:lnTo>
                    <a:lnTo>
                      <a:pt x="5454" y="13741"/>
                    </a:lnTo>
                    <a:lnTo>
                      <a:pt x="5352" y="13666"/>
                    </a:lnTo>
                    <a:lnTo>
                      <a:pt x="5296" y="13585"/>
                    </a:lnTo>
                    <a:cubicBezTo>
                      <a:pt x="5309" y="13549"/>
                      <a:pt x="5318" y="13512"/>
                      <a:pt x="5324" y="13474"/>
                    </a:cubicBezTo>
                    <a:cubicBezTo>
                      <a:pt x="5332" y="13417"/>
                      <a:pt x="5332" y="13360"/>
                      <a:pt x="5324" y="13303"/>
                    </a:cubicBezTo>
                    <a:cubicBezTo>
                      <a:pt x="5305" y="13264"/>
                      <a:pt x="5284" y="13226"/>
                      <a:pt x="5261" y="13189"/>
                    </a:cubicBezTo>
                    <a:cubicBezTo>
                      <a:pt x="5223" y="13130"/>
                      <a:pt x="5178" y="13075"/>
                      <a:pt x="5129" y="13026"/>
                    </a:cubicBezTo>
                    <a:lnTo>
                      <a:pt x="4901" y="12863"/>
                    </a:lnTo>
                    <a:lnTo>
                      <a:pt x="4781" y="12722"/>
                    </a:lnTo>
                    <a:lnTo>
                      <a:pt x="4851" y="12663"/>
                    </a:lnTo>
                    <a:lnTo>
                      <a:pt x="5005" y="12678"/>
                    </a:lnTo>
                    <a:lnTo>
                      <a:pt x="5033" y="12515"/>
                    </a:lnTo>
                    <a:cubicBezTo>
                      <a:pt x="5022" y="12432"/>
                      <a:pt x="4988" y="12354"/>
                      <a:pt x="4935" y="12292"/>
                    </a:cubicBezTo>
                    <a:cubicBezTo>
                      <a:pt x="4898" y="12248"/>
                      <a:pt x="4852" y="12213"/>
                      <a:pt x="4801" y="12189"/>
                    </a:cubicBezTo>
                    <a:lnTo>
                      <a:pt x="4715" y="11949"/>
                    </a:lnTo>
                    <a:lnTo>
                      <a:pt x="4662" y="11732"/>
                    </a:lnTo>
                    <a:lnTo>
                      <a:pt x="4648" y="11591"/>
                    </a:lnTo>
                    <a:lnTo>
                      <a:pt x="4627" y="11487"/>
                    </a:lnTo>
                    <a:lnTo>
                      <a:pt x="4586" y="11332"/>
                    </a:lnTo>
                    <a:lnTo>
                      <a:pt x="4532" y="11231"/>
                    </a:lnTo>
                    <a:lnTo>
                      <a:pt x="4469" y="11127"/>
                    </a:lnTo>
                    <a:cubicBezTo>
                      <a:pt x="4455" y="11089"/>
                      <a:pt x="4439" y="11051"/>
                      <a:pt x="4420" y="11016"/>
                    </a:cubicBezTo>
                    <a:cubicBezTo>
                      <a:pt x="4402" y="10980"/>
                      <a:pt x="4380" y="10946"/>
                      <a:pt x="4353" y="10917"/>
                    </a:cubicBezTo>
                    <a:cubicBezTo>
                      <a:pt x="4302" y="10864"/>
                      <a:pt x="4235" y="10834"/>
                      <a:pt x="4169" y="10806"/>
                    </a:cubicBezTo>
                    <a:cubicBezTo>
                      <a:pt x="4118" y="10784"/>
                      <a:pt x="4067" y="10761"/>
                      <a:pt x="4017" y="10739"/>
                    </a:cubicBezTo>
                    <a:lnTo>
                      <a:pt x="4017" y="10628"/>
                    </a:lnTo>
                    <a:cubicBezTo>
                      <a:pt x="4019" y="10594"/>
                      <a:pt x="4020" y="10560"/>
                      <a:pt x="4019" y="10527"/>
                    </a:cubicBezTo>
                    <a:cubicBezTo>
                      <a:pt x="4019" y="10449"/>
                      <a:pt x="4012" y="10373"/>
                      <a:pt x="4001" y="10296"/>
                    </a:cubicBezTo>
                    <a:lnTo>
                      <a:pt x="3910" y="10081"/>
                    </a:lnTo>
                    <a:lnTo>
                      <a:pt x="3815" y="9819"/>
                    </a:lnTo>
                    <a:lnTo>
                      <a:pt x="3821" y="9591"/>
                    </a:lnTo>
                    <a:lnTo>
                      <a:pt x="3843" y="9426"/>
                    </a:lnTo>
                    <a:lnTo>
                      <a:pt x="3805" y="9077"/>
                    </a:lnTo>
                    <a:lnTo>
                      <a:pt x="3761" y="8972"/>
                    </a:lnTo>
                    <a:lnTo>
                      <a:pt x="3858" y="8809"/>
                    </a:lnTo>
                    <a:lnTo>
                      <a:pt x="3886" y="8671"/>
                    </a:lnTo>
                    <a:lnTo>
                      <a:pt x="3900" y="8500"/>
                    </a:lnTo>
                    <a:lnTo>
                      <a:pt x="3933" y="8389"/>
                    </a:lnTo>
                    <a:lnTo>
                      <a:pt x="4014" y="8214"/>
                    </a:lnTo>
                    <a:lnTo>
                      <a:pt x="4056" y="8112"/>
                    </a:lnTo>
                    <a:cubicBezTo>
                      <a:pt x="4089" y="8064"/>
                      <a:pt x="4117" y="8012"/>
                      <a:pt x="4139" y="7956"/>
                    </a:cubicBezTo>
                    <a:cubicBezTo>
                      <a:pt x="4160" y="7903"/>
                      <a:pt x="4176" y="7848"/>
                      <a:pt x="4186" y="7791"/>
                    </a:cubicBezTo>
                    <a:lnTo>
                      <a:pt x="4325" y="7527"/>
                    </a:lnTo>
                    <a:lnTo>
                      <a:pt x="4367" y="7352"/>
                    </a:lnTo>
                    <a:lnTo>
                      <a:pt x="4346" y="7226"/>
                    </a:lnTo>
                    <a:lnTo>
                      <a:pt x="4304" y="7102"/>
                    </a:lnTo>
                    <a:lnTo>
                      <a:pt x="4381" y="6944"/>
                    </a:lnTo>
                    <a:lnTo>
                      <a:pt x="4346" y="6858"/>
                    </a:lnTo>
                    <a:lnTo>
                      <a:pt x="4237" y="6727"/>
                    </a:lnTo>
                    <a:lnTo>
                      <a:pt x="4172" y="6595"/>
                    </a:lnTo>
                    <a:lnTo>
                      <a:pt x="4126" y="6464"/>
                    </a:lnTo>
                    <a:lnTo>
                      <a:pt x="4112" y="6378"/>
                    </a:lnTo>
                    <a:lnTo>
                      <a:pt x="4049" y="6267"/>
                    </a:lnTo>
                    <a:lnTo>
                      <a:pt x="4102" y="6183"/>
                    </a:lnTo>
                    <a:lnTo>
                      <a:pt x="4204" y="6100"/>
                    </a:lnTo>
                    <a:lnTo>
                      <a:pt x="4218" y="6026"/>
                    </a:lnTo>
                    <a:lnTo>
                      <a:pt x="4204" y="5873"/>
                    </a:lnTo>
                    <a:lnTo>
                      <a:pt x="4176" y="5697"/>
                    </a:lnTo>
                    <a:lnTo>
                      <a:pt x="4128" y="5431"/>
                    </a:lnTo>
                    <a:lnTo>
                      <a:pt x="4116" y="5359"/>
                    </a:lnTo>
                    <a:lnTo>
                      <a:pt x="4165" y="5250"/>
                    </a:lnTo>
                    <a:lnTo>
                      <a:pt x="4206" y="5043"/>
                    </a:lnTo>
                    <a:lnTo>
                      <a:pt x="4074" y="5013"/>
                    </a:lnTo>
                    <a:cubicBezTo>
                      <a:pt x="4031" y="5035"/>
                      <a:pt x="3981" y="5026"/>
                      <a:pt x="3947" y="4991"/>
                    </a:cubicBezTo>
                    <a:cubicBezTo>
                      <a:pt x="3897" y="4941"/>
                      <a:pt x="3897" y="4856"/>
                      <a:pt x="3947" y="4806"/>
                    </a:cubicBezTo>
                    <a:lnTo>
                      <a:pt x="3972" y="4719"/>
                    </a:lnTo>
                    <a:lnTo>
                      <a:pt x="4013" y="4535"/>
                    </a:lnTo>
                    <a:lnTo>
                      <a:pt x="3965" y="4446"/>
                    </a:lnTo>
                    <a:cubicBezTo>
                      <a:pt x="3975" y="4384"/>
                      <a:pt x="3981" y="4320"/>
                      <a:pt x="3981" y="4256"/>
                    </a:cubicBezTo>
                    <a:cubicBezTo>
                      <a:pt x="3981" y="4197"/>
                      <a:pt x="3976" y="4137"/>
                      <a:pt x="3967" y="4078"/>
                    </a:cubicBezTo>
                    <a:cubicBezTo>
                      <a:pt x="3978" y="4040"/>
                      <a:pt x="3987" y="4002"/>
                      <a:pt x="3992" y="3962"/>
                    </a:cubicBezTo>
                    <a:cubicBezTo>
                      <a:pt x="3998" y="3922"/>
                      <a:pt x="4000" y="3882"/>
                      <a:pt x="3999" y="3841"/>
                    </a:cubicBezTo>
                    <a:lnTo>
                      <a:pt x="3951" y="3670"/>
                    </a:lnTo>
                    <a:lnTo>
                      <a:pt x="3932" y="3510"/>
                    </a:lnTo>
                    <a:lnTo>
                      <a:pt x="3925" y="3391"/>
                    </a:lnTo>
                    <a:cubicBezTo>
                      <a:pt x="3885" y="3400"/>
                      <a:pt x="3844" y="3392"/>
                      <a:pt x="3809" y="3369"/>
                    </a:cubicBezTo>
                    <a:cubicBezTo>
                      <a:pt x="3762" y="3338"/>
                      <a:pt x="3733" y="3282"/>
                      <a:pt x="3733" y="3223"/>
                    </a:cubicBezTo>
                    <a:lnTo>
                      <a:pt x="3606" y="3139"/>
                    </a:lnTo>
                    <a:lnTo>
                      <a:pt x="3535" y="3122"/>
                    </a:lnTo>
                    <a:lnTo>
                      <a:pt x="3513" y="3031"/>
                    </a:lnTo>
                    <a:lnTo>
                      <a:pt x="3497" y="2935"/>
                    </a:lnTo>
                    <a:lnTo>
                      <a:pt x="3435" y="2863"/>
                    </a:lnTo>
                    <a:lnTo>
                      <a:pt x="3316" y="2856"/>
                    </a:lnTo>
                    <a:lnTo>
                      <a:pt x="3219" y="2871"/>
                    </a:lnTo>
                    <a:lnTo>
                      <a:pt x="3134" y="2780"/>
                    </a:lnTo>
                    <a:lnTo>
                      <a:pt x="2927" y="2750"/>
                    </a:lnTo>
                    <a:lnTo>
                      <a:pt x="2816" y="2683"/>
                    </a:lnTo>
                    <a:lnTo>
                      <a:pt x="2757" y="2787"/>
                    </a:lnTo>
                    <a:lnTo>
                      <a:pt x="2677" y="2878"/>
                    </a:lnTo>
                    <a:cubicBezTo>
                      <a:pt x="2624" y="2900"/>
                      <a:pt x="2570" y="2922"/>
                      <a:pt x="2517" y="2942"/>
                    </a:cubicBezTo>
                    <a:cubicBezTo>
                      <a:pt x="2470" y="2960"/>
                      <a:pt x="2423" y="2978"/>
                      <a:pt x="2376" y="2994"/>
                    </a:cubicBezTo>
                    <a:lnTo>
                      <a:pt x="2156" y="2979"/>
                    </a:lnTo>
                    <a:lnTo>
                      <a:pt x="2099" y="2906"/>
                    </a:lnTo>
                    <a:lnTo>
                      <a:pt x="2230" y="2775"/>
                    </a:lnTo>
                    <a:cubicBezTo>
                      <a:pt x="2285" y="2773"/>
                      <a:pt x="2340" y="2768"/>
                      <a:pt x="2394" y="2760"/>
                    </a:cubicBezTo>
                    <a:cubicBezTo>
                      <a:pt x="2490" y="2746"/>
                      <a:pt x="2584" y="2722"/>
                      <a:pt x="2675" y="2688"/>
                    </a:cubicBezTo>
                    <a:lnTo>
                      <a:pt x="2901" y="2602"/>
                    </a:lnTo>
                    <a:lnTo>
                      <a:pt x="3019" y="2479"/>
                    </a:lnTo>
                    <a:lnTo>
                      <a:pt x="3112" y="2372"/>
                    </a:lnTo>
                    <a:lnTo>
                      <a:pt x="2898" y="2424"/>
                    </a:lnTo>
                    <a:lnTo>
                      <a:pt x="2783" y="2528"/>
                    </a:lnTo>
                    <a:lnTo>
                      <a:pt x="2697" y="2585"/>
                    </a:lnTo>
                    <a:lnTo>
                      <a:pt x="2479" y="2672"/>
                    </a:lnTo>
                    <a:lnTo>
                      <a:pt x="2258" y="2701"/>
                    </a:lnTo>
                    <a:lnTo>
                      <a:pt x="2121" y="2716"/>
                    </a:lnTo>
                    <a:lnTo>
                      <a:pt x="2054" y="2795"/>
                    </a:lnTo>
                    <a:cubicBezTo>
                      <a:pt x="2021" y="2791"/>
                      <a:pt x="1989" y="2782"/>
                      <a:pt x="1959" y="2768"/>
                    </a:cubicBezTo>
                    <a:cubicBezTo>
                      <a:pt x="1907" y="2743"/>
                      <a:pt x="1861" y="2704"/>
                      <a:pt x="1827" y="2654"/>
                    </a:cubicBezTo>
                    <a:lnTo>
                      <a:pt x="1753" y="2654"/>
                    </a:lnTo>
                    <a:lnTo>
                      <a:pt x="1629" y="2679"/>
                    </a:lnTo>
                    <a:lnTo>
                      <a:pt x="1643" y="2812"/>
                    </a:lnTo>
                    <a:lnTo>
                      <a:pt x="1530" y="2782"/>
                    </a:lnTo>
                    <a:lnTo>
                      <a:pt x="1495" y="2713"/>
                    </a:lnTo>
                    <a:lnTo>
                      <a:pt x="1518" y="2587"/>
                    </a:lnTo>
                    <a:lnTo>
                      <a:pt x="1427" y="2565"/>
                    </a:lnTo>
                    <a:lnTo>
                      <a:pt x="1312" y="2551"/>
                    </a:lnTo>
                    <a:lnTo>
                      <a:pt x="1247" y="2571"/>
                    </a:lnTo>
                    <a:lnTo>
                      <a:pt x="1227" y="2482"/>
                    </a:lnTo>
                    <a:lnTo>
                      <a:pt x="1201" y="2390"/>
                    </a:lnTo>
                    <a:lnTo>
                      <a:pt x="1076" y="2390"/>
                    </a:lnTo>
                    <a:lnTo>
                      <a:pt x="964" y="2360"/>
                    </a:lnTo>
                    <a:lnTo>
                      <a:pt x="812" y="2294"/>
                    </a:lnTo>
                    <a:lnTo>
                      <a:pt x="745" y="2192"/>
                    </a:lnTo>
                    <a:lnTo>
                      <a:pt x="630" y="2185"/>
                    </a:lnTo>
                    <a:lnTo>
                      <a:pt x="593" y="2111"/>
                    </a:lnTo>
                    <a:lnTo>
                      <a:pt x="512" y="2002"/>
                    </a:lnTo>
                    <a:lnTo>
                      <a:pt x="428" y="1869"/>
                    </a:lnTo>
                    <a:lnTo>
                      <a:pt x="373" y="1738"/>
                    </a:lnTo>
                    <a:cubicBezTo>
                      <a:pt x="342" y="1717"/>
                      <a:pt x="313" y="1693"/>
                      <a:pt x="287" y="1666"/>
                    </a:cubicBezTo>
                    <a:cubicBezTo>
                      <a:pt x="248" y="1626"/>
                      <a:pt x="215" y="1580"/>
                      <a:pt x="188" y="1530"/>
                    </a:cubicBezTo>
                    <a:lnTo>
                      <a:pt x="140" y="1443"/>
                    </a:lnTo>
                    <a:lnTo>
                      <a:pt x="135" y="1337"/>
                    </a:lnTo>
                    <a:lnTo>
                      <a:pt x="62" y="1243"/>
                    </a:lnTo>
                    <a:lnTo>
                      <a:pt x="0" y="1191"/>
                    </a:lnTo>
                    <a:lnTo>
                      <a:pt x="0" y="1060"/>
                    </a:lnTo>
                    <a:lnTo>
                      <a:pt x="8" y="972"/>
                    </a:lnTo>
                    <a:lnTo>
                      <a:pt x="15" y="861"/>
                    </a:lnTo>
                    <a:lnTo>
                      <a:pt x="82" y="802"/>
                    </a:lnTo>
                    <a:lnTo>
                      <a:pt x="110" y="601"/>
                    </a:lnTo>
                    <a:lnTo>
                      <a:pt x="75" y="468"/>
                    </a:lnTo>
                    <a:lnTo>
                      <a:pt x="130" y="315"/>
                    </a:lnTo>
                    <a:lnTo>
                      <a:pt x="151" y="134"/>
                    </a:lnTo>
                    <a:lnTo>
                      <a:pt x="268" y="140"/>
                    </a:lnTo>
                    <a:lnTo>
                      <a:pt x="196" y="371"/>
                    </a:lnTo>
                    <a:lnTo>
                      <a:pt x="74" y="1050"/>
                    </a:lnTo>
                    <a:lnTo>
                      <a:pt x="247" y="1332"/>
                    </a:lnTo>
                    <a:lnTo>
                      <a:pt x="293" y="1442"/>
                    </a:lnTo>
                    <a:lnTo>
                      <a:pt x="293" y="1523"/>
                    </a:lnTo>
                    <a:lnTo>
                      <a:pt x="393" y="1652"/>
                    </a:lnTo>
                    <a:lnTo>
                      <a:pt x="485" y="1772"/>
                    </a:lnTo>
                    <a:lnTo>
                      <a:pt x="408" y="1986"/>
                    </a:lnTo>
                    <a:lnTo>
                      <a:pt x="588" y="1927"/>
                    </a:lnTo>
                    <a:lnTo>
                      <a:pt x="671" y="1957"/>
                    </a:lnTo>
                    <a:lnTo>
                      <a:pt x="755" y="2061"/>
                    </a:lnTo>
                    <a:lnTo>
                      <a:pt x="836" y="2124"/>
                    </a:lnTo>
                    <a:lnTo>
                      <a:pt x="924" y="2198"/>
                    </a:lnTo>
                    <a:lnTo>
                      <a:pt x="1083" y="2223"/>
                    </a:lnTo>
                    <a:lnTo>
                      <a:pt x="1187" y="2208"/>
                    </a:lnTo>
                    <a:lnTo>
                      <a:pt x="1236" y="2277"/>
                    </a:lnTo>
                    <a:lnTo>
                      <a:pt x="1424" y="2277"/>
                    </a:lnTo>
                    <a:lnTo>
                      <a:pt x="1470" y="2349"/>
                    </a:lnTo>
                    <a:lnTo>
                      <a:pt x="1642" y="2349"/>
                    </a:lnTo>
                    <a:lnTo>
                      <a:pt x="1730" y="2356"/>
                    </a:lnTo>
                    <a:lnTo>
                      <a:pt x="1872" y="2406"/>
                    </a:lnTo>
                    <a:lnTo>
                      <a:pt x="2099" y="2433"/>
                    </a:lnTo>
                    <a:lnTo>
                      <a:pt x="2229" y="2426"/>
                    </a:lnTo>
                    <a:lnTo>
                      <a:pt x="2303" y="2330"/>
                    </a:lnTo>
                    <a:lnTo>
                      <a:pt x="2288" y="2222"/>
                    </a:lnTo>
                    <a:lnTo>
                      <a:pt x="2212" y="2237"/>
                    </a:lnTo>
                    <a:lnTo>
                      <a:pt x="2198" y="2140"/>
                    </a:lnTo>
                    <a:lnTo>
                      <a:pt x="2121" y="2024"/>
                    </a:lnTo>
                    <a:lnTo>
                      <a:pt x="2052" y="1883"/>
                    </a:lnTo>
                    <a:lnTo>
                      <a:pt x="2200" y="1804"/>
                    </a:lnTo>
                    <a:lnTo>
                      <a:pt x="2326" y="1715"/>
                    </a:lnTo>
                    <a:lnTo>
                      <a:pt x="2228" y="1606"/>
                    </a:lnTo>
                    <a:lnTo>
                      <a:pt x="2230" y="1518"/>
                    </a:lnTo>
                    <a:lnTo>
                      <a:pt x="2269" y="1377"/>
                    </a:lnTo>
                    <a:lnTo>
                      <a:pt x="2166" y="1354"/>
                    </a:lnTo>
                    <a:lnTo>
                      <a:pt x="2035" y="1280"/>
                    </a:lnTo>
                    <a:lnTo>
                      <a:pt x="2038" y="1119"/>
                    </a:lnTo>
                    <a:lnTo>
                      <a:pt x="2244" y="1090"/>
                    </a:lnTo>
                    <a:lnTo>
                      <a:pt x="2262" y="1193"/>
                    </a:lnTo>
                    <a:lnTo>
                      <a:pt x="2318" y="1302"/>
                    </a:lnTo>
                    <a:lnTo>
                      <a:pt x="2431" y="1117"/>
                    </a:lnTo>
                    <a:lnTo>
                      <a:pt x="2594" y="1035"/>
                    </a:lnTo>
                    <a:lnTo>
                      <a:pt x="2753" y="998"/>
                    </a:lnTo>
                    <a:lnTo>
                      <a:pt x="2888" y="998"/>
                    </a:lnTo>
                    <a:lnTo>
                      <a:pt x="2923" y="1065"/>
                    </a:lnTo>
                    <a:lnTo>
                      <a:pt x="3069" y="1072"/>
                    </a:lnTo>
                    <a:lnTo>
                      <a:pt x="3108" y="1149"/>
                    </a:lnTo>
                    <a:lnTo>
                      <a:pt x="3239" y="1082"/>
                    </a:lnTo>
                    <a:lnTo>
                      <a:pt x="3274" y="1018"/>
                    </a:lnTo>
                    <a:lnTo>
                      <a:pt x="3225" y="929"/>
                    </a:lnTo>
                    <a:lnTo>
                      <a:pt x="3135" y="825"/>
                    </a:lnTo>
                    <a:cubicBezTo>
                      <a:pt x="3100" y="795"/>
                      <a:pt x="3075" y="755"/>
                      <a:pt x="3061" y="709"/>
                    </a:cubicBezTo>
                    <a:cubicBezTo>
                      <a:pt x="3045" y="658"/>
                      <a:pt x="3045" y="603"/>
                      <a:pt x="3061" y="551"/>
                    </a:cubicBezTo>
                    <a:lnTo>
                      <a:pt x="3114" y="415"/>
                    </a:lnTo>
                    <a:lnTo>
                      <a:pt x="3174" y="331"/>
                    </a:lnTo>
                    <a:lnTo>
                      <a:pt x="3258" y="299"/>
                    </a:lnTo>
                    <a:lnTo>
                      <a:pt x="3443" y="344"/>
                    </a:lnTo>
                    <a:lnTo>
                      <a:pt x="3508" y="405"/>
                    </a:lnTo>
                    <a:lnTo>
                      <a:pt x="3570" y="469"/>
                    </a:lnTo>
                    <a:lnTo>
                      <a:pt x="3623" y="555"/>
                    </a:lnTo>
                    <a:lnTo>
                      <a:pt x="3566" y="680"/>
                    </a:lnTo>
                    <a:lnTo>
                      <a:pt x="3691" y="725"/>
                    </a:lnTo>
                    <a:lnTo>
                      <a:pt x="3724" y="631"/>
                    </a:lnTo>
                    <a:lnTo>
                      <a:pt x="3749" y="451"/>
                    </a:lnTo>
                    <a:lnTo>
                      <a:pt x="3793" y="340"/>
                    </a:lnTo>
                    <a:lnTo>
                      <a:pt x="3814" y="110"/>
                    </a:lnTo>
                    <a:lnTo>
                      <a:pt x="3868" y="0"/>
                    </a:lnTo>
                    <a:lnTo>
                      <a:pt x="4025" y="31"/>
                    </a:lnTo>
                    <a:lnTo>
                      <a:pt x="4108" y="78"/>
                    </a:lnTo>
                    <a:lnTo>
                      <a:pt x="4156" y="181"/>
                    </a:lnTo>
                    <a:lnTo>
                      <a:pt x="4253" y="151"/>
                    </a:lnTo>
                    <a:lnTo>
                      <a:pt x="4367" y="92"/>
                    </a:lnTo>
                    <a:cubicBezTo>
                      <a:pt x="4405" y="76"/>
                      <a:pt x="4445" y="68"/>
                      <a:pt x="4486" y="70"/>
                    </a:cubicBezTo>
                    <a:cubicBezTo>
                      <a:pt x="4528" y="71"/>
                      <a:pt x="4569" y="83"/>
                      <a:pt x="4606" y="104"/>
                    </a:cubicBezTo>
                    <a:lnTo>
                      <a:pt x="4716" y="162"/>
                    </a:lnTo>
                    <a:lnTo>
                      <a:pt x="4781" y="268"/>
                    </a:lnTo>
                    <a:lnTo>
                      <a:pt x="4875" y="254"/>
                    </a:lnTo>
                    <a:lnTo>
                      <a:pt x="4955" y="313"/>
                    </a:lnTo>
                    <a:lnTo>
                      <a:pt x="4934" y="396"/>
                    </a:lnTo>
                    <a:lnTo>
                      <a:pt x="4969" y="492"/>
                    </a:lnTo>
                    <a:lnTo>
                      <a:pt x="5036" y="567"/>
                    </a:lnTo>
                    <a:lnTo>
                      <a:pt x="4983" y="620"/>
                    </a:lnTo>
                    <a:lnTo>
                      <a:pt x="4970" y="701"/>
                    </a:lnTo>
                    <a:lnTo>
                      <a:pt x="5114" y="798"/>
                    </a:lnTo>
                    <a:lnTo>
                      <a:pt x="5178" y="901"/>
                    </a:lnTo>
                    <a:lnTo>
                      <a:pt x="5280" y="1037"/>
                    </a:lnTo>
                    <a:lnTo>
                      <a:pt x="5361" y="1143"/>
                    </a:lnTo>
                    <a:lnTo>
                      <a:pt x="5403" y="1254"/>
                    </a:lnTo>
                    <a:lnTo>
                      <a:pt x="5445" y="1414"/>
                    </a:lnTo>
                    <a:lnTo>
                      <a:pt x="5552" y="1441"/>
                    </a:lnTo>
                    <a:lnTo>
                      <a:pt x="5552" y="1572"/>
                    </a:lnTo>
                    <a:lnTo>
                      <a:pt x="5628" y="1696"/>
                    </a:lnTo>
                    <a:lnTo>
                      <a:pt x="5741" y="1590"/>
                    </a:lnTo>
                    <a:lnTo>
                      <a:pt x="5864" y="1604"/>
                    </a:lnTo>
                    <a:lnTo>
                      <a:pt x="5906" y="1698"/>
                    </a:lnTo>
                    <a:lnTo>
                      <a:pt x="6031" y="1691"/>
                    </a:lnTo>
                    <a:lnTo>
                      <a:pt x="6147" y="1683"/>
                    </a:lnTo>
                    <a:lnTo>
                      <a:pt x="6221" y="1668"/>
                    </a:lnTo>
                    <a:lnTo>
                      <a:pt x="6284" y="1754"/>
                    </a:lnTo>
                    <a:lnTo>
                      <a:pt x="6357" y="1690"/>
                    </a:lnTo>
                    <a:lnTo>
                      <a:pt x="6413" y="1559"/>
                    </a:lnTo>
                    <a:lnTo>
                      <a:pt x="6465" y="1660"/>
                    </a:lnTo>
                    <a:lnTo>
                      <a:pt x="6417" y="1769"/>
                    </a:lnTo>
                    <a:lnTo>
                      <a:pt x="6412" y="1877"/>
                    </a:lnTo>
                    <a:lnTo>
                      <a:pt x="6481" y="1936"/>
                    </a:lnTo>
                    <a:lnTo>
                      <a:pt x="6563" y="1822"/>
                    </a:lnTo>
                    <a:lnTo>
                      <a:pt x="6625" y="1758"/>
                    </a:lnTo>
                    <a:lnTo>
                      <a:pt x="6669" y="1841"/>
                    </a:lnTo>
                    <a:lnTo>
                      <a:pt x="6625" y="1957"/>
                    </a:lnTo>
                    <a:lnTo>
                      <a:pt x="6731" y="1994"/>
                    </a:lnTo>
                    <a:lnTo>
                      <a:pt x="6807" y="2069"/>
                    </a:lnTo>
                    <a:lnTo>
                      <a:pt x="6890" y="2135"/>
                    </a:lnTo>
                    <a:lnTo>
                      <a:pt x="6978" y="2204"/>
                    </a:lnTo>
                    <a:lnTo>
                      <a:pt x="7027" y="2270"/>
                    </a:lnTo>
                    <a:lnTo>
                      <a:pt x="7091" y="2327"/>
                    </a:lnTo>
                    <a:lnTo>
                      <a:pt x="7170" y="2349"/>
                    </a:lnTo>
                    <a:lnTo>
                      <a:pt x="7165" y="2275"/>
                    </a:lnTo>
                    <a:lnTo>
                      <a:pt x="7110" y="2144"/>
                    </a:lnTo>
                    <a:lnTo>
                      <a:pt x="7296" y="2137"/>
                    </a:lnTo>
                    <a:lnTo>
                      <a:pt x="7472" y="2095"/>
                    </a:lnTo>
                    <a:cubicBezTo>
                      <a:pt x="7497" y="2085"/>
                      <a:pt x="7514" y="2059"/>
                      <a:pt x="7514" y="2031"/>
                    </a:cubicBezTo>
                    <a:cubicBezTo>
                      <a:pt x="7514" y="1939"/>
                      <a:pt x="7398" y="1910"/>
                      <a:pt x="7359" y="1991"/>
                    </a:cubicBezTo>
                    <a:lnTo>
                      <a:pt x="7180" y="1932"/>
                    </a:lnTo>
                    <a:lnTo>
                      <a:pt x="7115" y="1848"/>
                    </a:lnTo>
                    <a:lnTo>
                      <a:pt x="7171" y="1788"/>
                    </a:lnTo>
                    <a:lnTo>
                      <a:pt x="7154" y="1702"/>
                    </a:lnTo>
                    <a:lnTo>
                      <a:pt x="7197" y="1532"/>
                    </a:lnTo>
                    <a:lnTo>
                      <a:pt x="7001" y="1616"/>
                    </a:lnTo>
                    <a:lnTo>
                      <a:pt x="6874" y="1710"/>
                    </a:lnTo>
                    <a:lnTo>
                      <a:pt x="6760" y="1730"/>
                    </a:lnTo>
                    <a:lnTo>
                      <a:pt x="6767" y="1582"/>
                    </a:lnTo>
                    <a:lnTo>
                      <a:pt x="6704" y="1510"/>
                    </a:lnTo>
                    <a:lnTo>
                      <a:pt x="6683" y="1398"/>
                    </a:lnTo>
                    <a:lnTo>
                      <a:pt x="6811" y="1298"/>
                    </a:lnTo>
                    <a:lnTo>
                      <a:pt x="6911" y="1176"/>
                    </a:lnTo>
                    <a:lnTo>
                      <a:pt x="6929" y="1048"/>
                    </a:lnTo>
                    <a:lnTo>
                      <a:pt x="6901" y="918"/>
                    </a:lnTo>
                    <a:lnTo>
                      <a:pt x="6982" y="827"/>
                    </a:lnTo>
                    <a:close/>
                  </a:path>
                </a:pathLst>
              </a:custGeom>
              <a:grpFill/>
              <a:ln w="12700" cap="flat">
                <a:noFill/>
                <a:miter lim="400000"/>
              </a:ln>
              <a:effectLst/>
            </p:spPr>
            <p:txBody>
              <a:bodyPr wrap="square" lIns="0" tIns="0" rIns="0" bIns="0" numCol="1" anchor="ctr">
                <a:noAutofit/>
              </a:bodyPr>
              <a:lstStyle/>
              <a:p>
                <a:pPr lvl="0">
                  <a:defRPr sz="3100"/>
                </a:pPr>
                <a:endParaRPr sz="3100"/>
              </a:p>
            </p:txBody>
          </p:sp>
          <p:sp>
            <p:nvSpPr>
              <p:cNvPr id="184" name="Shape 6170"/>
              <p:cNvSpPr/>
              <p:nvPr/>
            </p:nvSpPr>
            <p:spPr>
              <a:xfrm>
                <a:off x="6085869" y="1407251"/>
                <a:ext cx="17541" cy="15677"/>
              </a:xfrm>
              <a:custGeom>
                <a:avLst/>
                <a:gdLst/>
                <a:ahLst/>
                <a:cxnLst>
                  <a:cxn ang="0">
                    <a:pos x="wd2" y="hd2"/>
                  </a:cxn>
                  <a:cxn ang="5400000">
                    <a:pos x="wd2" y="hd2"/>
                  </a:cxn>
                  <a:cxn ang="10800000">
                    <a:pos x="wd2" y="hd2"/>
                  </a:cxn>
                  <a:cxn ang="16200000">
                    <a:pos x="wd2" y="hd2"/>
                  </a:cxn>
                </a:cxnLst>
                <a:rect l="0" t="0" r="r" b="b"/>
                <a:pathLst>
                  <a:path w="21600" h="21600" extrusionOk="0">
                    <a:moveTo>
                      <a:pt x="8384" y="2101"/>
                    </a:moveTo>
                    <a:lnTo>
                      <a:pt x="0" y="10018"/>
                    </a:lnTo>
                    <a:lnTo>
                      <a:pt x="1924" y="21600"/>
                    </a:lnTo>
                    <a:lnTo>
                      <a:pt x="9832" y="12960"/>
                    </a:lnTo>
                    <a:lnTo>
                      <a:pt x="21600" y="0"/>
                    </a:lnTo>
                    <a:lnTo>
                      <a:pt x="8384" y="2101"/>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85" name="Shape 6171"/>
              <p:cNvSpPr/>
              <p:nvPr/>
            </p:nvSpPr>
            <p:spPr>
              <a:xfrm>
                <a:off x="6132495" y="1548272"/>
                <a:ext cx="8750" cy="10209"/>
              </a:xfrm>
              <a:custGeom>
                <a:avLst/>
                <a:gdLst/>
                <a:ahLst/>
                <a:cxnLst>
                  <a:cxn ang="0">
                    <a:pos x="wd2" y="hd2"/>
                  </a:cxn>
                  <a:cxn ang="5400000">
                    <a:pos x="wd2" y="hd2"/>
                  </a:cxn>
                  <a:cxn ang="10800000">
                    <a:pos x="wd2" y="hd2"/>
                  </a:cxn>
                  <a:cxn ang="16200000">
                    <a:pos x="wd2" y="hd2"/>
                  </a:cxn>
                </a:cxnLst>
                <a:rect l="0" t="0" r="r" b="b"/>
                <a:pathLst>
                  <a:path w="21600" h="21600" extrusionOk="0">
                    <a:moveTo>
                      <a:pt x="14695" y="0"/>
                    </a:moveTo>
                    <a:lnTo>
                      <a:pt x="2150" y="1966"/>
                    </a:lnTo>
                    <a:lnTo>
                      <a:pt x="0" y="14899"/>
                    </a:lnTo>
                    <a:lnTo>
                      <a:pt x="13781" y="21600"/>
                    </a:lnTo>
                    <a:lnTo>
                      <a:pt x="21600" y="8558"/>
                    </a:lnTo>
                    <a:lnTo>
                      <a:pt x="14695"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86" name="Shape 6172"/>
              <p:cNvSpPr/>
              <p:nvPr/>
            </p:nvSpPr>
            <p:spPr>
              <a:xfrm>
                <a:off x="6208787" y="1488137"/>
                <a:ext cx="15149" cy="23948"/>
              </a:xfrm>
              <a:custGeom>
                <a:avLst/>
                <a:gdLst/>
                <a:ahLst/>
                <a:cxnLst>
                  <a:cxn ang="0">
                    <a:pos x="wd2" y="hd2"/>
                  </a:cxn>
                  <a:cxn ang="5400000">
                    <a:pos x="wd2" y="hd2"/>
                  </a:cxn>
                  <a:cxn ang="10800000">
                    <a:pos x="wd2" y="hd2"/>
                  </a:cxn>
                  <a:cxn ang="16200000">
                    <a:pos x="wd2" y="hd2"/>
                  </a:cxn>
                </a:cxnLst>
                <a:rect l="0" t="0" r="r" b="b"/>
                <a:pathLst>
                  <a:path w="21600" h="21600" extrusionOk="0">
                    <a:moveTo>
                      <a:pt x="11311" y="1188"/>
                    </a:moveTo>
                    <a:lnTo>
                      <a:pt x="2903" y="3754"/>
                    </a:lnTo>
                    <a:lnTo>
                      <a:pt x="6906" y="9918"/>
                    </a:lnTo>
                    <a:lnTo>
                      <a:pt x="0" y="19975"/>
                    </a:lnTo>
                    <a:lnTo>
                      <a:pt x="8431" y="21600"/>
                    </a:lnTo>
                    <a:lnTo>
                      <a:pt x="15976" y="18316"/>
                    </a:lnTo>
                    <a:lnTo>
                      <a:pt x="18572" y="10244"/>
                    </a:lnTo>
                    <a:lnTo>
                      <a:pt x="21600" y="5318"/>
                    </a:lnTo>
                    <a:lnTo>
                      <a:pt x="19816" y="0"/>
                    </a:lnTo>
                    <a:lnTo>
                      <a:pt x="11311" y="1188"/>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87" name="Shape 6173"/>
              <p:cNvSpPr/>
              <p:nvPr/>
            </p:nvSpPr>
            <p:spPr>
              <a:xfrm>
                <a:off x="6168324" y="1507073"/>
                <a:ext cx="9558" cy="11160"/>
              </a:xfrm>
              <a:custGeom>
                <a:avLst/>
                <a:gdLst/>
                <a:ahLst/>
                <a:cxnLst>
                  <a:cxn ang="0">
                    <a:pos x="wd2" y="hd2"/>
                  </a:cxn>
                  <a:cxn ang="5400000">
                    <a:pos x="wd2" y="hd2"/>
                  </a:cxn>
                  <a:cxn ang="10800000">
                    <a:pos x="wd2" y="hd2"/>
                  </a:cxn>
                  <a:cxn ang="16200000">
                    <a:pos x="wd2" y="hd2"/>
                  </a:cxn>
                </a:cxnLst>
                <a:rect l="0" t="0" r="r" b="b"/>
                <a:pathLst>
                  <a:path w="21600" h="21600" extrusionOk="0">
                    <a:moveTo>
                      <a:pt x="9701" y="0"/>
                    </a:moveTo>
                    <a:lnTo>
                      <a:pt x="2286" y="8809"/>
                    </a:lnTo>
                    <a:lnTo>
                      <a:pt x="0" y="21600"/>
                    </a:lnTo>
                    <a:lnTo>
                      <a:pt x="15560" y="16644"/>
                    </a:lnTo>
                    <a:lnTo>
                      <a:pt x="21600" y="3209"/>
                    </a:lnTo>
                    <a:lnTo>
                      <a:pt x="9701"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88" name="Shape 6174"/>
              <p:cNvSpPr/>
              <p:nvPr/>
            </p:nvSpPr>
            <p:spPr>
              <a:xfrm>
                <a:off x="6637395" y="1228400"/>
                <a:ext cx="6405" cy="10776"/>
              </a:xfrm>
              <a:custGeom>
                <a:avLst/>
                <a:gdLst/>
                <a:ahLst/>
                <a:cxnLst>
                  <a:cxn ang="0">
                    <a:pos x="wd2" y="hd2"/>
                  </a:cxn>
                  <a:cxn ang="5400000">
                    <a:pos x="wd2" y="hd2"/>
                  </a:cxn>
                  <a:cxn ang="10800000">
                    <a:pos x="wd2" y="hd2"/>
                  </a:cxn>
                  <a:cxn ang="16200000">
                    <a:pos x="wd2" y="hd2"/>
                  </a:cxn>
                </a:cxnLst>
                <a:rect l="0" t="0" r="r" b="b"/>
                <a:pathLst>
                  <a:path w="21600" h="21600" extrusionOk="0">
                    <a:moveTo>
                      <a:pt x="17459" y="0"/>
                    </a:moveTo>
                    <a:lnTo>
                      <a:pt x="0" y="7565"/>
                    </a:lnTo>
                    <a:lnTo>
                      <a:pt x="9131" y="21600"/>
                    </a:lnTo>
                    <a:lnTo>
                      <a:pt x="21600" y="15555"/>
                    </a:lnTo>
                    <a:lnTo>
                      <a:pt x="17459"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89" name="Shape 6175"/>
              <p:cNvSpPr/>
              <p:nvPr/>
            </p:nvSpPr>
            <p:spPr>
              <a:xfrm>
                <a:off x="6626910" y="1243076"/>
                <a:ext cx="9058" cy="8501"/>
              </a:xfrm>
              <a:custGeom>
                <a:avLst/>
                <a:gdLst/>
                <a:ahLst/>
                <a:cxnLst>
                  <a:cxn ang="0">
                    <a:pos x="wd2" y="hd2"/>
                  </a:cxn>
                  <a:cxn ang="5400000">
                    <a:pos x="wd2" y="hd2"/>
                  </a:cxn>
                  <a:cxn ang="10800000">
                    <a:pos x="wd2" y="hd2"/>
                  </a:cxn>
                  <a:cxn ang="16200000">
                    <a:pos x="wd2" y="hd2"/>
                  </a:cxn>
                </a:cxnLst>
                <a:rect l="0" t="0" r="r" b="b"/>
                <a:pathLst>
                  <a:path w="21600" h="21600" extrusionOk="0">
                    <a:moveTo>
                      <a:pt x="9589" y="0"/>
                    </a:moveTo>
                    <a:lnTo>
                      <a:pt x="0" y="7324"/>
                    </a:lnTo>
                    <a:lnTo>
                      <a:pt x="11835" y="21600"/>
                    </a:lnTo>
                    <a:lnTo>
                      <a:pt x="21600" y="7437"/>
                    </a:lnTo>
                    <a:lnTo>
                      <a:pt x="9589"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90" name="Shape 6176"/>
              <p:cNvSpPr/>
              <p:nvPr/>
            </p:nvSpPr>
            <p:spPr>
              <a:xfrm>
                <a:off x="6720134" y="1710381"/>
                <a:ext cx="18844" cy="15274"/>
              </a:xfrm>
              <a:custGeom>
                <a:avLst/>
                <a:gdLst/>
                <a:ahLst/>
                <a:cxnLst>
                  <a:cxn ang="0">
                    <a:pos x="wd2" y="hd2"/>
                  </a:cxn>
                  <a:cxn ang="5400000">
                    <a:pos x="wd2" y="hd2"/>
                  </a:cxn>
                  <a:cxn ang="10800000">
                    <a:pos x="wd2" y="hd2"/>
                  </a:cxn>
                  <a:cxn ang="16200000">
                    <a:pos x="wd2" y="hd2"/>
                  </a:cxn>
                </a:cxnLst>
                <a:rect l="0" t="0" r="r" b="b"/>
                <a:pathLst>
                  <a:path w="21600" h="21600" extrusionOk="0">
                    <a:moveTo>
                      <a:pt x="12863" y="1314"/>
                    </a:moveTo>
                    <a:lnTo>
                      <a:pt x="3082" y="0"/>
                    </a:lnTo>
                    <a:lnTo>
                      <a:pt x="0" y="13744"/>
                    </a:lnTo>
                    <a:lnTo>
                      <a:pt x="4388" y="21412"/>
                    </a:lnTo>
                    <a:lnTo>
                      <a:pt x="16385" y="21600"/>
                    </a:lnTo>
                    <a:lnTo>
                      <a:pt x="21600" y="6584"/>
                    </a:lnTo>
                    <a:lnTo>
                      <a:pt x="12863" y="1314"/>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91" name="Shape 6177"/>
              <p:cNvSpPr/>
              <p:nvPr/>
            </p:nvSpPr>
            <p:spPr>
              <a:xfrm>
                <a:off x="6751946" y="1712126"/>
                <a:ext cx="11954" cy="20503"/>
              </a:xfrm>
              <a:custGeom>
                <a:avLst/>
                <a:gdLst/>
                <a:ahLst/>
                <a:cxnLst>
                  <a:cxn ang="0">
                    <a:pos x="wd2" y="hd2"/>
                  </a:cxn>
                  <a:cxn ang="5400000">
                    <a:pos x="wd2" y="hd2"/>
                  </a:cxn>
                  <a:cxn ang="10800000">
                    <a:pos x="wd2" y="hd2"/>
                  </a:cxn>
                  <a:cxn ang="16200000">
                    <a:pos x="wd2" y="hd2"/>
                  </a:cxn>
                </a:cxnLst>
                <a:rect l="0" t="0" r="r" b="b"/>
                <a:pathLst>
                  <a:path w="21600" h="21600" extrusionOk="0">
                    <a:moveTo>
                      <a:pt x="10691" y="0"/>
                    </a:moveTo>
                    <a:lnTo>
                      <a:pt x="0" y="3197"/>
                    </a:lnTo>
                    <a:lnTo>
                      <a:pt x="349" y="9792"/>
                    </a:lnTo>
                    <a:lnTo>
                      <a:pt x="3031" y="18244"/>
                    </a:lnTo>
                    <a:lnTo>
                      <a:pt x="15055" y="21600"/>
                    </a:lnTo>
                    <a:lnTo>
                      <a:pt x="21600" y="13149"/>
                    </a:lnTo>
                    <a:lnTo>
                      <a:pt x="17522" y="4680"/>
                    </a:lnTo>
                    <a:lnTo>
                      <a:pt x="10691"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92" name="Shape 6178"/>
              <p:cNvSpPr/>
              <p:nvPr/>
            </p:nvSpPr>
            <p:spPr>
              <a:xfrm>
                <a:off x="6761805" y="1751813"/>
                <a:ext cx="8069" cy="13345"/>
              </a:xfrm>
              <a:custGeom>
                <a:avLst/>
                <a:gdLst/>
                <a:ahLst/>
                <a:cxnLst>
                  <a:cxn ang="0">
                    <a:pos x="wd2" y="hd2"/>
                  </a:cxn>
                  <a:cxn ang="5400000">
                    <a:pos x="wd2" y="hd2"/>
                  </a:cxn>
                  <a:cxn ang="10800000">
                    <a:pos x="wd2" y="hd2"/>
                  </a:cxn>
                  <a:cxn ang="16200000">
                    <a:pos x="wd2" y="hd2"/>
                  </a:cxn>
                </a:cxnLst>
                <a:rect l="0" t="0" r="r" b="b"/>
                <a:pathLst>
                  <a:path w="21600" h="21600" extrusionOk="0">
                    <a:moveTo>
                      <a:pt x="9036" y="0"/>
                    </a:moveTo>
                    <a:lnTo>
                      <a:pt x="0" y="11875"/>
                    </a:lnTo>
                    <a:lnTo>
                      <a:pt x="4136" y="21600"/>
                    </a:lnTo>
                    <a:lnTo>
                      <a:pt x="17945" y="19175"/>
                    </a:lnTo>
                    <a:lnTo>
                      <a:pt x="21600" y="1742"/>
                    </a:lnTo>
                    <a:lnTo>
                      <a:pt x="9036"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93" name="Shape 6179"/>
              <p:cNvSpPr/>
              <p:nvPr/>
            </p:nvSpPr>
            <p:spPr>
              <a:xfrm>
                <a:off x="6850491" y="1712070"/>
                <a:ext cx="9103" cy="14962"/>
              </a:xfrm>
              <a:custGeom>
                <a:avLst/>
                <a:gdLst/>
                <a:ahLst/>
                <a:cxnLst>
                  <a:cxn ang="0">
                    <a:pos x="wd2" y="hd2"/>
                  </a:cxn>
                  <a:cxn ang="5400000">
                    <a:pos x="wd2" y="hd2"/>
                  </a:cxn>
                  <a:cxn ang="10800000">
                    <a:pos x="wd2" y="hd2"/>
                  </a:cxn>
                  <a:cxn ang="16200000">
                    <a:pos x="wd2" y="hd2"/>
                  </a:cxn>
                </a:cxnLst>
                <a:rect l="0" t="0" r="r" b="b"/>
                <a:pathLst>
                  <a:path w="21600" h="21600" extrusionOk="0">
                    <a:moveTo>
                      <a:pt x="11910" y="0"/>
                    </a:moveTo>
                    <a:lnTo>
                      <a:pt x="880" y="2109"/>
                    </a:lnTo>
                    <a:lnTo>
                      <a:pt x="0" y="13088"/>
                    </a:lnTo>
                    <a:lnTo>
                      <a:pt x="7921" y="21600"/>
                    </a:lnTo>
                    <a:lnTo>
                      <a:pt x="21600" y="7612"/>
                    </a:lnTo>
                    <a:lnTo>
                      <a:pt x="11910"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94" name="Shape 6180"/>
              <p:cNvSpPr/>
              <p:nvPr/>
            </p:nvSpPr>
            <p:spPr>
              <a:xfrm>
                <a:off x="6858599" y="1689472"/>
                <a:ext cx="9137" cy="10139"/>
              </a:xfrm>
              <a:custGeom>
                <a:avLst/>
                <a:gdLst/>
                <a:ahLst/>
                <a:cxnLst>
                  <a:cxn ang="0">
                    <a:pos x="wd2" y="hd2"/>
                  </a:cxn>
                  <a:cxn ang="5400000">
                    <a:pos x="wd2" y="hd2"/>
                  </a:cxn>
                  <a:cxn ang="10800000">
                    <a:pos x="wd2" y="hd2"/>
                  </a:cxn>
                  <a:cxn ang="16200000">
                    <a:pos x="wd2" y="hd2"/>
                  </a:cxn>
                </a:cxnLst>
                <a:rect l="0" t="0" r="r" b="b"/>
                <a:pathLst>
                  <a:path w="21600" h="21600" extrusionOk="0">
                    <a:moveTo>
                      <a:pt x="3498" y="0"/>
                    </a:moveTo>
                    <a:lnTo>
                      <a:pt x="0" y="9289"/>
                    </a:lnTo>
                    <a:lnTo>
                      <a:pt x="7613" y="17722"/>
                    </a:lnTo>
                    <a:lnTo>
                      <a:pt x="19807" y="21600"/>
                    </a:lnTo>
                    <a:lnTo>
                      <a:pt x="21600" y="4514"/>
                    </a:lnTo>
                    <a:lnTo>
                      <a:pt x="3498"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95" name="Shape 6181"/>
              <p:cNvSpPr/>
              <p:nvPr/>
            </p:nvSpPr>
            <p:spPr>
              <a:xfrm>
                <a:off x="6804085" y="2320571"/>
                <a:ext cx="165029" cy="51639"/>
              </a:xfrm>
              <a:custGeom>
                <a:avLst/>
                <a:gdLst/>
                <a:ahLst/>
                <a:cxnLst>
                  <a:cxn ang="0">
                    <a:pos x="wd2" y="hd2"/>
                  </a:cxn>
                  <a:cxn ang="5400000">
                    <a:pos x="wd2" y="hd2"/>
                  </a:cxn>
                  <a:cxn ang="10800000">
                    <a:pos x="wd2" y="hd2"/>
                  </a:cxn>
                  <a:cxn ang="16200000">
                    <a:pos x="wd2" y="hd2"/>
                  </a:cxn>
                </a:cxnLst>
                <a:rect l="0" t="0" r="r" b="b"/>
                <a:pathLst>
                  <a:path w="21600" h="20258" extrusionOk="0">
                    <a:moveTo>
                      <a:pt x="0" y="14220"/>
                    </a:moveTo>
                    <a:lnTo>
                      <a:pt x="613" y="10143"/>
                    </a:lnTo>
                    <a:lnTo>
                      <a:pt x="2247" y="6258"/>
                    </a:lnTo>
                    <a:lnTo>
                      <a:pt x="3538" y="5398"/>
                    </a:lnTo>
                    <a:lnTo>
                      <a:pt x="5022" y="3450"/>
                    </a:lnTo>
                    <a:lnTo>
                      <a:pt x="6054" y="2255"/>
                    </a:lnTo>
                    <a:lnTo>
                      <a:pt x="7558" y="1542"/>
                    </a:lnTo>
                    <a:lnTo>
                      <a:pt x="9385" y="0"/>
                    </a:lnTo>
                    <a:cubicBezTo>
                      <a:pt x="9830" y="32"/>
                      <a:pt x="10273" y="131"/>
                      <a:pt x="10715" y="295"/>
                    </a:cubicBezTo>
                    <a:cubicBezTo>
                      <a:pt x="11331" y="526"/>
                      <a:pt x="11942" y="884"/>
                      <a:pt x="12542" y="1369"/>
                    </a:cubicBezTo>
                    <a:lnTo>
                      <a:pt x="14366" y="1488"/>
                    </a:lnTo>
                    <a:lnTo>
                      <a:pt x="15018" y="2024"/>
                    </a:lnTo>
                    <a:cubicBezTo>
                      <a:pt x="15400" y="3033"/>
                      <a:pt x="15828" y="3875"/>
                      <a:pt x="16289" y="4524"/>
                    </a:cubicBezTo>
                    <a:cubicBezTo>
                      <a:pt x="16814" y="5262"/>
                      <a:pt x="17376" y="5742"/>
                      <a:pt x="17952" y="5944"/>
                    </a:cubicBezTo>
                    <a:lnTo>
                      <a:pt x="19084" y="6301"/>
                    </a:lnTo>
                    <a:lnTo>
                      <a:pt x="20389" y="7015"/>
                    </a:lnTo>
                    <a:lnTo>
                      <a:pt x="21600" y="8741"/>
                    </a:lnTo>
                    <a:lnTo>
                      <a:pt x="21441" y="11114"/>
                    </a:lnTo>
                    <a:lnTo>
                      <a:pt x="20766" y="12178"/>
                    </a:lnTo>
                    <a:lnTo>
                      <a:pt x="19161" y="13896"/>
                    </a:lnTo>
                    <a:lnTo>
                      <a:pt x="18031" y="15146"/>
                    </a:lnTo>
                    <a:cubicBezTo>
                      <a:pt x="17549" y="14608"/>
                      <a:pt x="17009" y="14808"/>
                      <a:pt x="16584" y="15681"/>
                    </a:cubicBezTo>
                    <a:cubicBezTo>
                      <a:pt x="16194" y="16484"/>
                      <a:pt x="15934" y="17809"/>
                      <a:pt x="15492" y="18345"/>
                    </a:cubicBezTo>
                    <a:cubicBezTo>
                      <a:pt x="15117" y="18799"/>
                      <a:pt x="14689" y="18593"/>
                      <a:pt x="14381" y="17809"/>
                    </a:cubicBezTo>
                    <a:lnTo>
                      <a:pt x="15053" y="13666"/>
                    </a:lnTo>
                    <a:lnTo>
                      <a:pt x="13847" y="14915"/>
                    </a:lnTo>
                    <a:cubicBezTo>
                      <a:pt x="13591" y="14965"/>
                      <a:pt x="13334" y="14965"/>
                      <a:pt x="13078" y="14915"/>
                    </a:cubicBezTo>
                    <a:cubicBezTo>
                      <a:pt x="12502" y="14804"/>
                      <a:pt x="11934" y="14443"/>
                      <a:pt x="11393" y="13844"/>
                    </a:cubicBezTo>
                    <a:lnTo>
                      <a:pt x="11097" y="11716"/>
                    </a:lnTo>
                    <a:lnTo>
                      <a:pt x="12539" y="11478"/>
                    </a:lnTo>
                    <a:lnTo>
                      <a:pt x="13155" y="9455"/>
                    </a:lnTo>
                    <a:lnTo>
                      <a:pt x="11789" y="9455"/>
                    </a:lnTo>
                    <a:lnTo>
                      <a:pt x="10226" y="11173"/>
                    </a:lnTo>
                    <a:lnTo>
                      <a:pt x="8997" y="10638"/>
                    </a:lnTo>
                    <a:lnTo>
                      <a:pt x="8109" y="9931"/>
                    </a:lnTo>
                    <a:lnTo>
                      <a:pt x="7039" y="9931"/>
                    </a:lnTo>
                    <a:lnTo>
                      <a:pt x="5391" y="9574"/>
                    </a:lnTo>
                    <a:cubicBezTo>
                      <a:pt x="5206" y="9574"/>
                      <a:pt x="5021" y="9574"/>
                      <a:pt x="4835" y="9574"/>
                    </a:cubicBezTo>
                    <a:cubicBezTo>
                      <a:pt x="4650" y="9574"/>
                      <a:pt x="4465" y="9574"/>
                      <a:pt x="4280" y="9574"/>
                    </a:cubicBezTo>
                    <a:lnTo>
                      <a:pt x="3270" y="12133"/>
                    </a:lnTo>
                    <a:lnTo>
                      <a:pt x="5669" y="11821"/>
                    </a:lnTo>
                    <a:lnTo>
                      <a:pt x="7258" y="14246"/>
                    </a:lnTo>
                    <a:lnTo>
                      <a:pt x="6069" y="15793"/>
                    </a:lnTo>
                    <a:lnTo>
                      <a:pt x="5237" y="16976"/>
                    </a:lnTo>
                    <a:cubicBezTo>
                      <a:pt x="5476" y="20061"/>
                      <a:pt x="4041" y="21600"/>
                      <a:pt x="3572" y="18761"/>
                    </a:cubicBezTo>
                    <a:cubicBezTo>
                      <a:pt x="3449" y="18015"/>
                      <a:pt x="3506" y="17140"/>
                      <a:pt x="3453" y="16328"/>
                    </a:cubicBezTo>
                    <a:cubicBezTo>
                      <a:pt x="3385" y="15280"/>
                      <a:pt x="3140" y="14398"/>
                      <a:pt x="2798" y="14127"/>
                    </a:cubicBezTo>
                    <a:cubicBezTo>
                      <a:pt x="2476" y="13872"/>
                      <a:pt x="2134" y="14221"/>
                      <a:pt x="1932" y="15012"/>
                    </a:cubicBezTo>
                    <a:lnTo>
                      <a:pt x="1279" y="15719"/>
                    </a:lnTo>
                    <a:lnTo>
                      <a:pt x="108" y="16433"/>
                    </a:lnTo>
                    <a:lnTo>
                      <a:pt x="0" y="1422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96" name="Shape 6182"/>
              <p:cNvSpPr/>
              <p:nvPr/>
            </p:nvSpPr>
            <p:spPr>
              <a:xfrm>
                <a:off x="6908766" y="2377760"/>
                <a:ext cx="39428" cy="17428"/>
              </a:xfrm>
              <a:custGeom>
                <a:avLst/>
                <a:gdLst/>
                <a:ahLst/>
                <a:cxnLst>
                  <a:cxn ang="0">
                    <a:pos x="wd2" y="hd2"/>
                  </a:cxn>
                  <a:cxn ang="5400000">
                    <a:pos x="wd2" y="hd2"/>
                  </a:cxn>
                  <a:cxn ang="10800000">
                    <a:pos x="wd2" y="hd2"/>
                  </a:cxn>
                  <a:cxn ang="16200000">
                    <a:pos x="wd2" y="hd2"/>
                  </a:cxn>
                </a:cxnLst>
                <a:rect l="0" t="0" r="r" b="b"/>
                <a:pathLst>
                  <a:path w="21451" h="21213" extrusionOk="0">
                    <a:moveTo>
                      <a:pt x="9324" y="5830"/>
                    </a:moveTo>
                    <a:lnTo>
                      <a:pt x="4847" y="6015"/>
                    </a:lnTo>
                    <a:lnTo>
                      <a:pt x="0" y="9579"/>
                    </a:lnTo>
                    <a:lnTo>
                      <a:pt x="5079" y="21213"/>
                    </a:lnTo>
                    <a:lnTo>
                      <a:pt x="12286" y="21213"/>
                    </a:lnTo>
                    <a:lnTo>
                      <a:pt x="15990" y="15119"/>
                    </a:lnTo>
                    <a:lnTo>
                      <a:pt x="21426" y="10133"/>
                    </a:lnTo>
                    <a:cubicBezTo>
                      <a:pt x="21600" y="6572"/>
                      <a:pt x="20830" y="3110"/>
                      <a:pt x="19456" y="1272"/>
                    </a:cubicBezTo>
                    <a:cubicBezTo>
                      <a:pt x="18408" y="-129"/>
                      <a:pt x="17133" y="-387"/>
                      <a:pt x="15990" y="571"/>
                    </a:cubicBezTo>
                    <a:lnTo>
                      <a:pt x="9324" y="583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97" name="Shape 6183"/>
              <p:cNvSpPr/>
              <p:nvPr/>
            </p:nvSpPr>
            <p:spPr>
              <a:xfrm>
                <a:off x="6877723" y="2369503"/>
                <a:ext cx="14326" cy="8646"/>
              </a:xfrm>
              <a:custGeom>
                <a:avLst/>
                <a:gdLst/>
                <a:ahLst/>
                <a:cxnLst>
                  <a:cxn ang="0">
                    <a:pos x="wd2" y="hd2"/>
                  </a:cxn>
                  <a:cxn ang="5400000">
                    <a:pos x="wd2" y="hd2"/>
                  </a:cxn>
                  <a:cxn ang="10800000">
                    <a:pos x="wd2" y="hd2"/>
                  </a:cxn>
                  <a:cxn ang="16200000">
                    <a:pos x="wd2" y="hd2"/>
                  </a:cxn>
                </a:cxnLst>
                <a:rect l="0" t="0" r="r" b="b"/>
                <a:pathLst>
                  <a:path w="21600" h="21600" extrusionOk="0">
                    <a:moveTo>
                      <a:pt x="10636" y="668"/>
                    </a:moveTo>
                    <a:lnTo>
                      <a:pt x="0" y="6733"/>
                    </a:lnTo>
                    <a:lnTo>
                      <a:pt x="107" y="21600"/>
                    </a:lnTo>
                    <a:lnTo>
                      <a:pt x="16082" y="14778"/>
                    </a:lnTo>
                    <a:lnTo>
                      <a:pt x="21600" y="0"/>
                    </a:lnTo>
                    <a:lnTo>
                      <a:pt x="10636" y="668"/>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98" name="Shape 6184"/>
              <p:cNvSpPr/>
              <p:nvPr/>
            </p:nvSpPr>
            <p:spPr>
              <a:xfrm>
                <a:off x="6856787" y="2377507"/>
                <a:ext cx="12450" cy="9706"/>
              </a:xfrm>
              <a:custGeom>
                <a:avLst/>
                <a:gdLst/>
                <a:ahLst/>
                <a:cxnLst>
                  <a:cxn ang="0">
                    <a:pos x="wd2" y="hd2"/>
                  </a:cxn>
                  <a:cxn ang="5400000">
                    <a:pos x="wd2" y="hd2"/>
                  </a:cxn>
                  <a:cxn ang="10800000">
                    <a:pos x="wd2" y="hd2"/>
                  </a:cxn>
                  <a:cxn ang="16200000">
                    <a:pos x="wd2" y="hd2"/>
                  </a:cxn>
                </a:cxnLst>
                <a:rect l="0" t="0" r="r" b="b"/>
                <a:pathLst>
                  <a:path w="21600" h="21600" extrusionOk="0">
                    <a:moveTo>
                      <a:pt x="8390" y="0"/>
                    </a:moveTo>
                    <a:lnTo>
                      <a:pt x="0" y="9116"/>
                    </a:lnTo>
                    <a:lnTo>
                      <a:pt x="4193" y="21600"/>
                    </a:lnTo>
                    <a:lnTo>
                      <a:pt x="16108" y="16535"/>
                    </a:lnTo>
                    <a:lnTo>
                      <a:pt x="21600" y="3705"/>
                    </a:lnTo>
                    <a:lnTo>
                      <a:pt x="8390"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199" name="Shape 6185"/>
              <p:cNvSpPr/>
              <p:nvPr/>
            </p:nvSpPr>
            <p:spPr>
              <a:xfrm>
                <a:off x="6884497" y="2255661"/>
                <a:ext cx="70469" cy="55108"/>
              </a:xfrm>
              <a:custGeom>
                <a:avLst/>
                <a:gdLst/>
                <a:ahLst/>
                <a:cxnLst>
                  <a:cxn ang="0">
                    <a:pos x="wd2" y="hd2"/>
                  </a:cxn>
                  <a:cxn ang="5400000">
                    <a:pos x="wd2" y="hd2"/>
                  </a:cxn>
                  <a:cxn ang="10800000">
                    <a:pos x="wd2" y="hd2"/>
                  </a:cxn>
                  <a:cxn ang="16200000">
                    <a:pos x="wd2" y="hd2"/>
                  </a:cxn>
                </a:cxnLst>
                <a:rect l="0" t="0" r="r" b="b"/>
                <a:pathLst>
                  <a:path w="21432" h="21600" extrusionOk="0">
                    <a:moveTo>
                      <a:pt x="2011" y="2763"/>
                    </a:moveTo>
                    <a:lnTo>
                      <a:pt x="4225" y="2050"/>
                    </a:lnTo>
                    <a:lnTo>
                      <a:pt x="4801" y="0"/>
                    </a:lnTo>
                    <a:lnTo>
                      <a:pt x="6317" y="125"/>
                    </a:lnTo>
                    <a:lnTo>
                      <a:pt x="8486" y="894"/>
                    </a:lnTo>
                    <a:lnTo>
                      <a:pt x="10100" y="2559"/>
                    </a:lnTo>
                    <a:lnTo>
                      <a:pt x="8722" y="6602"/>
                    </a:lnTo>
                    <a:lnTo>
                      <a:pt x="11161" y="8200"/>
                    </a:lnTo>
                    <a:lnTo>
                      <a:pt x="13007" y="8319"/>
                    </a:lnTo>
                    <a:lnTo>
                      <a:pt x="13745" y="10578"/>
                    </a:lnTo>
                    <a:lnTo>
                      <a:pt x="15077" y="11225"/>
                    </a:lnTo>
                    <a:lnTo>
                      <a:pt x="17845" y="12109"/>
                    </a:lnTo>
                    <a:lnTo>
                      <a:pt x="18814" y="14361"/>
                    </a:lnTo>
                    <a:lnTo>
                      <a:pt x="20924" y="15179"/>
                    </a:lnTo>
                    <a:lnTo>
                      <a:pt x="20094" y="17141"/>
                    </a:lnTo>
                    <a:lnTo>
                      <a:pt x="21063" y="18984"/>
                    </a:lnTo>
                    <a:lnTo>
                      <a:pt x="21432" y="21481"/>
                    </a:lnTo>
                    <a:lnTo>
                      <a:pt x="19691" y="21600"/>
                    </a:lnTo>
                    <a:lnTo>
                      <a:pt x="16507" y="19638"/>
                    </a:lnTo>
                    <a:lnTo>
                      <a:pt x="14345" y="20174"/>
                    </a:lnTo>
                    <a:lnTo>
                      <a:pt x="12228" y="16190"/>
                    </a:lnTo>
                    <a:lnTo>
                      <a:pt x="15504" y="15714"/>
                    </a:lnTo>
                    <a:lnTo>
                      <a:pt x="18272" y="17081"/>
                    </a:lnTo>
                    <a:lnTo>
                      <a:pt x="16427" y="13878"/>
                    </a:lnTo>
                    <a:lnTo>
                      <a:pt x="14212" y="12986"/>
                    </a:lnTo>
                    <a:lnTo>
                      <a:pt x="12389" y="13150"/>
                    </a:lnTo>
                    <a:lnTo>
                      <a:pt x="10313" y="11077"/>
                    </a:lnTo>
                    <a:lnTo>
                      <a:pt x="8618" y="8468"/>
                    </a:lnTo>
                    <a:lnTo>
                      <a:pt x="7107" y="8118"/>
                    </a:lnTo>
                    <a:lnTo>
                      <a:pt x="6143" y="6878"/>
                    </a:lnTo>
                    <a:lnTo>
                      <a:pt x="5867" y="5153"/>
                    </a:lnTo>
                    <a:lnTo>
                      <a:pt x="3796" y="6045"/>
                    </a:lnTo>
                    <a:lnTo>
                      <a:pt x="1818" y="6937"/>
                    </a:lnTo>
                    <a:cubicBezTo>
                      <a:pt x="1194" y="7473"/>
                      <a:pt x="346" y="7126"/>
                      <a:pt x="77" y="6223"/>
                    </a:cubicBezTo>
                    <a:cubicBezTo>
                      <a:pt x="-168" y="5402"/>
                      <a:pt x="194" y="4488"/>
                      <a:pt x="854" y="4261"/>
                    </a:cubicBezTo>
                    <a:lnTo>
                      <a:pt x="2011" y="2763"/>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200" name="Shape 6186"/>
              <p:cNvSpPr/>
              <p:nvPr/>
            </p:nvSpPr>
            <p:spPr>
              <a:xfrm>
                <a:off x="6896288" y="2277786"/>
                <a:ext cx="18225" cy="33050"/>
              </a:xfrm>
              <a:custGeom>
                <a:avLst/>
                <a:gdLst/>
                <a:ahLst/>
                <a:cxnLst>
                  <a:cxn ang="0">
                    <a:pos x="wd2" y="hd2"/>
                  </a:cxn>
                  <a:cxn ang="5400000">
                    <a:pos x="wd2" y="hd2"/>
                  </a:cxn>
                  <a:cxn ang="10800000">
                    <a:pos x="wd2" y="hd2"/>
                  </a:cxn>
                  <a:cxn ang="16200000">
                    <a:pos x="wd2" y="hd2"/>
                  </a:cxn>
                </a:cxnLst>
                <a:rect l="0" t="0" r="r" b="b"/>
                <a:pathLst>
                  <a:path w="21600" h="21600" extrusionOk="0">
                    <a:moveTo>
                      <a:pt x="7232" y="0"/>
                    </a:moveTo>
                    <a:lnTo>
                      <a:pt x="6579" y="4363"/>
                    </a:lnTo>
                    <a:lnTo>
                      <a:pt x="409" y="9021"/>
                    </a:lnTo>
                    <a:lnTo>
                      <a:pt x="0" y="12293"/>
                    </a:lnTo>
                    <a:lnTo>
                      <a:pt x="4904" y="15849"/>
                    </a:lnTo>
                    <a:lnTo>
                      <a:pt x="12094" y="19320"/>
                    </a:lnTo>
                    <a:lnTo>
                      <a:pt x="17646" y="21600"/>
                    </a:lnTo>
                    <a:lnTo>
                      <a:pt x="21600" y="18031"/>
                    </a:lnTo>
                    <a:lnTo>
                      <a:pt x="21600" y="12392"/>
                    </a:lnTo>
                    <a:lnTo>
                      <a:pt x="18545" y="9529"/>
                    </a:lnTo>
                    <a:lnTo>
                      <a:pt x="15016" y="6393"/>
                    </a:lnTo>
                    <a:lnTo>
                      <a:pt x="14499" y="3531"/>
                    </a:lnTo>
                    <a:lnTo>
                      <a:pt x="7232"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201" name="Shape 6187"/>
              <p:cNvSpPr/>
              <p:nvPr/>
            </p:nvSpPr>
            <p:spPr>
              <a:xfrm>
                <a:off x="6958941" y="2299098"/>
                <a:ext cx="12441" cy="20794"/>
              </a:xfrm>
              <a:custGeom>
                <a:avLst/>
                <a:gdLst/>
                <a:ahLst/>
                <a:cxnLst>
                  <a:cxn ang="0">
                    <a:pos x="wd2" y="hd2"/>
                  </a:cxn>
                  <a:cxn ang="5400000">
                    <a:pos x="wd2" y="hd2"/>
                  </a:cxn>
                  <a:cxn ang="10800000">
                    <a:pos x="wd2" y="hd2"/>
                  </a:cxn>
                  <a:cxn ang="16200000">
                    <a:pos x="wd2" y="hd2"/>
                  </a:cxn>
                </a:cxnLst>
                <a:rect l="0" t="0" r="r" b="b"/>
                <a:pathLst>
                  <a:path w="20972" h="21211" extrusionOk="0">
                    <a:moveTo>
                      <a:pt x="11293" y="0"/>
                    </a:moveTo>
                    <a:lnTo>
                      <a:pt x="6627" y="5552"/>
                    </a:lnTo>
                    <a:lnTo>
                      <a:pt x="112" y="8400"/>
                    </a:lnTo>
                    <a:lnTo>
                      <a:pt x="0" y="15188"/>
                    </a:lnTo>
                    <a:lnTo>
                      <a:pt x="4724" y="20914"/>
                    </a:lnTo>
                    <a:cubicBezTo>
                      <a:pt x="8686" y="21600"/>
                      <a:pt x="12952" y="21081"/>
                      <a:pt x="16167" y="19521"/>
                    </a:cubicBezTo>
                    <a:cubicBezTo>
                      <a:pt x="19834" y="17742"/>
                      <a:pt x="21600" y="14892"/>
                      <a:pt x="20771" y="12093"/>
                    </a:cubicBezTo>
                    <a:lnTo>
                      <a:pt x="18469" y="3584"/>
                    </a:lnTo>
                    <a:lnTo>
                      <a:pt x="11293"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202" name="Shape 6188"/>
              <p:cNvSpPr/>
              <p:nvPr/>
            </p:nvSpPr>
            <p:spPr>
              <a:xfrm>
                <a:off x="6985430" y="2306911"/>
                <a:ext cx="25940" cy="12949"/>
              </a:xfrm>
              <a:custGeom>
                <a:avLst/>
                <a:gdLst/>
                <a:ahLst/>
                <a:cxnLst>
                  <a:cxn ang="0">
                    <a:pos x="wd2" y="hd2"/>
                  </a:cxn>
                  <a:cxn ang="5400000">
                    <a:pos x="wd2" y="hd2"/>
                  </a:cxn>
                  <a:cxn ang="10800000">
                    <a:pos x="wd2" y="hd2"/>
                  </a:cxn>
                  <a:cxn ang="16200000">
                    <a:pos x="wd2" y="hd2"/>
                  </a:cxn>
                </a:cxnLst>
                <a:rect l="0" t="0" r="r" b="b"/>
                <a:pathLst>
                  <a:path w="20516" h="20407" extrusionOk="0">
                    <a:moveTo>
                      <a:pt x="4937" y="0"/>
                    </a:moveTo>
                    <a:lnTo>
                      <a:pt x="649" y="3882"/>
                    </a:lnTo>
                    <a:lnTo>
                      <a:pt x="0" y="17047"/>
                    </a:lnTo>
                    <a:lnTo>
                      <a:pt x="5619" y="16300"/>
                    </a:lnTo>
                    <a:lnTo>
                      <a:pt x="11978" y="14148"/>
                    </a:lnTo>
                    <a:cubicBezTo>
                      <a:pt x="12597" y="18932"/>
                      <a:pt x="15156" y="21600"/>
                      <a:pt x="17481" y="19887"/>
                    </a:cubicBezTo>
                    <a:cubicBezTo>
                      <a:pt x="21175" y="17165"/>
                      <a:pt x="21600" y="7095"/>
                      <a:pt x="18187" y="3182"/>
                    </a:cubicBezTo>
                    <a:lnTo>
                      <a:pt x="13868" y="313"/>
                    </a:lnTo>
                    <a:lnTo>
                      <a:pt x="4937"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203" name="Shape 6189"/>
              <p:cNvSpPr/>
              <p:nvPr/>
            </p:nvSpPr>
            <p:spPr>
              <a:xfrm>
                <a:off x="6967603" y="2319900"/>
                <a:ext cx="15863" cy="13603"/>
              </a:xfrm>
              <a:custGeom>
                <a:avLst/>
                <a:gdLst/>
                <a:ahLst/>
                <a:cxnLst>
                  <a:cxn ang="0">
                    <a:pos x="wd2" y="hd2"/>
                  </a:cxn>
                  <a:cxn ang="5400000">
                    <a:pos x="wd2" y="hd2"/>
                  </a:cxn>
                  <a:cxn ang="10800000">
                    <a:pos x="wd2" y="hd2"/>
                  </a:cxn>
                  <a:cxn ang="16200000">
                    <a:pos x="wd2" y="hd2"/>
                  </a:cxn>
                </a:cxnLst>
                <a:rect l="0" t="0" r="r" b="b"/>
                <a:pathLst>
                  <a:path w="21600" h="21456" extrusionOk="0">
                    <a:moveTo>
                      <a:pt x="12529" y="0"/>
                    </a:moveTo>
                    <a:lnTo>
                      <a:pt x="9020" y="6402"/>
                    </a:lnTo>
                    <a:lnTo>
                      <a:pt x="0" y="10890"/>
                    </a:lnTo>
                    <a:lnTo>
                      <a:pt x="1726" y="19983"/>
                    </a:lnTo>
                    <a:cubicBezTo>
                      <a:pt x="4112" y="21109"/>
                      <a:pt x="6687" y="21600"/>
                      <a:pt x="9259" y="21419"/>
                    </a:cubicBezTo>
                    <a:cubicBezTo>
                      <a:pt x="14047" y="21082"/>
                      <a:pt x="18507" y="18488"/>
                      <a:pt x="21600" y="14240"/>
                    </a:cubicBezTo>
                    <a:lnTo>
                      <a:pt x="12529"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204" name="Shape 6190"/>
              <p:cNvSpPr/>
              <p:nvPr/>
            </p:nvSpPr>
            <p:spPr>
              <a:xfrm>
                <a:off x="6935755" y="2315956"/>
                <a:ext cx="8052" cy="11111"/>
              </a:xfrm>
              <a:custGeom>
                <a:avLst/>
                <a:gdLst/>
                <a:ahLst/>
                <a:cxnLst>
                  <a:cxn ang="0">
                    <a:pos x="wd2" y="hd2"/>
                  </a:cxn>
                  <a:cxn ang="5400000">
                    <a:pos x="wd2" y="hd2"/>
                  </a:cxn>
                  <a:cxn ang="10800000">
                    <a:pos x="wd2" y="hd2"/>
                  </a:cxn>
                  <a:cxn ang="16200000">
                    <a:pos x="wd2" y="hd2"/>
                  </a:cxn>
                </a:cxnLst>
                <a:rect l="0" t="0" r="r" b="b"/>
                <a:pathLst>
                  <a:path w="21600" h="21600" extrusionOk="0">
                    <a:moveTo>
                      <a:pt x="10532" y="0"/>
                    </a:moveTo>
                    <a:lnTo>
                      <a:pt x="0" y="8076"/>
                    </a:lnTo>
                    <a:lnTo>
                      <a:pt x="7701" y="21600"/>
                    </a:lnTo>
                    <a:lnTo>
                      <a:pt x="21600" y="12165"/>
                    </a:lnTo>
                    <a:lnTo>
                      <a:pt x="10532"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205" name="Shape 6191"/>
              <p:cNvSpPr/>
              <p:nvPr/>
            </p:nvSpPr>
            <p:spPr>
              <a:xfrm>
                <a:off x="6965522" y="2325010"/>
                <a:ext cx="89438" cy="52805"/>
              </a:xfrm>
              <a:custGeom>
                <a:avLst/>
                <a:gdLst/>
                <a:ahLst/>
                <a:cxnLst>
                  <a:cxn ang="0">
                    <a:pos x="wd2" y="hd2"/>
                  </a:cxn>
                  <a:cxn ang="5400000">
                    <a:pos x="wd2" y="hd2"/>
                  </a:cxn>
                  <a:cxn ang="10800000">
                    <a:pos x="wd2" y="hd2"/>
                  </a:cxn>
                  <a:cxn ang="16200000">
                    <a:pos x="wd2" y="hd2"/>
                  </a:cxn>
                </a:cxnLst>
                <a:rect l="0" t="0" r="r" b="b"/>
                <a:pathLst>
                  <a:path w="21442" h="21600" extrusionOk="0">
                    <a:moveTo>
                      <a:pt x="10688" y="2269"/>
                    </a:moveTo>
                    <a:lnTo>
                      <a:pt x="8365" y="5138"/>
                    </a:lnTo>
                    <a:lnTo>
                      <a:pt x="6581" y="4846"/>
                    </a:lnTo>
                    <a:lnTo>
                      <a:pt x="5179" y="5025"/>
                    </a:lnTo>
                    <a:lnTo>
                      <a:pt x="3513" y="7003"/>
                    </a:lnTo>
                    <a:lnTo>
                      <a:pt x="2812" y="9539"/>
                    </a:lnTo>
                    <a:lnTo>
                      <a:pt x="3993" y="10283"/>
                    </a:lnTo>
                    <a:lnTo>
                      <a:pt x="4866" y="12828"/>
                    </a:lnTo>
                    <a:lnTo>
                      <a:pt x="3561" y="14674"/>
                    </a:lnTo>
                    <a:lnTo>
                      <a:pt x="3379" y="16597"/>
                    </a:lnTo>
                    <a:lnTo>
                      <a:pt x="907" y="17342"/>
                    </a:lnTo>
                    <a:lnTo>
                      <a:pt x="0" y="20483"/>
                    </a:lnTo>
                    <a:lnTo>
                      <a:pt x="1965" y="21600"/>
                    </a:lnTo>
                    <a:cubicBezTo>
                      <a:pt x="2527" y="21022"/>
                      <a:pt x="3095" y="20464"/>
                      <a:pt x="3670" y="19925"/>
                    </a:cubicBezTo>
                    <a:cubicBezTo>
                      <a:pt x="4635" y="19021"/>
                      <a:pt x="5617" y="18172"/>
                      <a:pt x="6616" y="17381"/>
                    </a:cubicBezTo>
                    <a:cubicBezTo>
                      <a:pt x="6992" y="15657"/>
                      <a:pt x="8163" y="14875"/>
                      <a:pt x="9125" y="15705"/>
                    </a:cubicBezTo>
                    <a:cubicBezTo>
                      <a:pt x="9895" y="16371"/>
                      <a:pt x="10265" y="17898"/>
                      <a:pt x="9993" y="19297"/>
                    </a:cubicBezTo>
                    <a:lnTo>
                      <a:pt x="11916" y="15876"/>
                    </a:lnTo>
                    <a:cubicBezTo>
                      <a:pt x="11807" y="14699"/>
                      <a:pt x="12006" y="13499"/>
                      <a:pt x="12461" y="12595"/>
                    </a:cubicBezTo>
                    <a:cubicBezTo>
                      <a:pt x="13240" y="11050"/>
                      <a:pt x="14550" y="10660"/>
                      <a:pt x="15589" y="11665"/>
                    </a:cubicBezTo>
                    <a:lnTo>
                      <a:pt x="18025" y="8500"/>
                    </a:lnTo>
                    <a:cubicBezTo>
                      <a:pt x="18812" y="9933"/>
                      <a:pt x="20144" y="9933"/>
                      <a:pt x="20930" y="8500"/>
                    </a:cubicBezTo>
                    <a:cubicBezTo>
                      <a:pt x="21483" y="7493"/>
                      <a:pt x="21600" y="5997"/>
                      <a:pt x="21221" y="4778"/>
                    </a:cubicBezTo>
                    <a:lnTo>
                      <a:pt x="16857" y="0"/>
                    </a:lnTo>
                    <a:cubicBezTo>
                      <a:pt x="16003" y="558"/>
                      <a:pt x="15155" y="1138"/>
                      <a:pt x="14311" y="1740"/>
                    </a:cubicBezTo>
                    <a:cubicBezTo>
                      <a:pt x="13470" y="2341"/>
                      <a:pt x="12633" y="2964"/>
                      <a:pt x="11802" y="3609"/>
                    </a:cubicBezTo>
                    <a:lnTo>
                      <a:pt x="10688" y="2269"/>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206" name="Shape 6192"/>
              <p:cNvSpPr/>
              <p:nvPr/>
            </p:nvSpPr>
            <p:spPr>
              <a:xfrm>
                <a:off x="7061984" y="2329591"/>
                <a:ext cx="21386" cy="13832"/>
              </a:xfrm>
              <a:custGeom>
                <a:avLst/>
                <a:gdLst/>
                <a:ahLst/>
                <a:cxnLst>
                  <a:cxn ang="0">
                    <a:pos x="wd2" y="hd2"/>
                  </a:cxn>
                  <a:cxn ang="5400000">
                    <a:pos x="wd2" y="hd2"/>
                  </a:cxn>
                  <a:cxn ang="10800000">
                    <a:pos x="wd2" y="hd2"/>
                  </a:cxn>
                  <a:cxn ang="16200000">
                    <a:pos x="wd2" y="hd2"/>
                  </a:cxn>
                </a:cxnLst>
                <a:rect l="0" t="0" r="r" b="b"/>
                <a:pathLst>
                  <a:path w="21600" h="21600" extrusionOk="0">
                    <a:moveTo>
                      <a:pt x="13916" y="0"/>
                    </a:moveTo>
                    <a:lnTo>
                      <a:pt x="7327" y="1214"/>
                    </a:lnTo>
                    <a:lnTo>
                      <a:pt x="0" y="10763"/>
                    </a:lnTo>
                    <a:lnTo>
                      <a:pt x="5173" y="21600"/>
                    </a:lnTo>
                    <a:lnTo>
                      <a:pt x="16698" y="11889"/>
                    </a:lnTo>
                    <a:lnTo>
                      <a:pt x="21600" y="6440"/>
                    </a:lnTo>
                    <a:lnTo>
                      <a:pt x="13916"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207" name="Shape 6193"/>
              <p:cNvSpPr/>
              <p:nvPr/>
            </p:nvSpPr>
            <p:spPr>
              <a:xfrm>
                <a:off x="6701855" y="2651404"/>
                <a:ext cx="41530" cy="23045"/>
              </a:xfrm>
              <a:custGeom>
                <a:avLst/>
                <a:gdLst/>
                <a:ahLst/>
                <a:cxnLst>
                  <a:cxn ang="0">
                    <a:pos x="wd2" y="hd2"/>
                  </a:cxn>
                  <a:cxn ang="5400000">
                    <a:pos x="wd2" y="hd2"/>
                  </a:cxn>
                  <a:cxn ang="10800000">
                    <a:pos x="wd2" y="hd2"/>
                  </a:cxn>
                  <a:cxn ang="16200000">
                    <a:pos x="wd2" y="hd2"/>
                  </a:cxn>
                </a:cxnLst>
                <a:rect l="0" t="0" r="r" b="b"/>
                <a:pathLst>
                  <a:path w="20918" h="21600" extrusionOk="0">
                    <a:moveTo>
                      <a:pt x="9444" y="0"/>
                    </a:moveTo>
                    <a:cubicBezTo>
                      <a:pt x="8750" y="158"/>
                      <a:pt x="8056" y="316"/>
                      <a:pt x="7362" y="474"/>
                    </a:cubicBezTo>
                    <a:cubicBezTo>
                      <a:pt x="6669" y="632"/>
                      <a:pt x="5975" y="790"/>
                      <a:pt x="5281" y="948"/>
                    </a:cubicBezTo>
                    <a:lnTo>
                      <a:pt x="0" y="7666"/>
                    </a:lnTo>
                    <a:lnTo>
                      <a:pt x="1291" y="12904"/>
                    </a:lnTo>
                    <a:lnTo>
                      <a:pt x="730" y="18969"/>
                    </a:lnTo>
                    <a:lnTo>
                      <a:pt x="4168" y="21600"/>
                    </a:lnTo>
                    <a:lnTo>
                      <a:pt x="6919" y="17642"/>
                    </a:lnTo>
                    <a:lnTo>
                      <a:pt x="11708" y="14231"/>
                    </a:lnTo>
                    <a:lnTo>
                      <a:pt x="14649" y="18187"/>
                    </a:lnTo>
                    <a:cubicBezTo>
                      <a:pt x="15852" y="19903"/>
                      <a:pt x="17488" y="20126"/>
                      <a:pt x="18814" y="18756"/>
                    </a:cubicBezTo>
                    <a:cubicBezTo>
                      <a:pt x="21018" y="16477"/>
                      <a:pt x="21600" y="11064"/>
                      <a:pt x="20036" y="7382"/>
                    </a:cubicBezTo>
                    <a:lnTo>
                      <a:pt x="10281" y="7951"/>
                    </a:lnTo>
                    <a:lnTo>
                      <a:pt x="9444" y="0"/>
                    </a:lnTo>
                    <a:close/>
                  </a:path>
                </a:pathLst>
              </a:custGeom>
              <a:grpFill/>
              <a:ln w="12700" cap="flat">
                <a:noFill/>
                <a:miter lim="400000"/>
              </a:ln>
              <a:effectLst/>
            </p:spPr>
            <p:txBody>
              <a:bodyPr wrap="square" lIns="0" tIns="0" rIns="0" bIns="0" numCol="1" anchor="ctr">
                <a:noAutofit/>
              </a:bodyPr>
              <a:lstStyle/>
              <a:p>
                <a:pPr lvl="0">
                  <a:defRPr sz="3200"/>
                </a:pPr>
                <a:endParaRPr sz="3200"/>
              </a:p>
            </p:txBody>
          </p:sp>
          <p:sp>
            <p:nvSpPr>
              <p:cNvPr id="208" name="Shape 6194"/>
              <p:cNvSpPr/>
              <p:nvPr/>
            </p:nvSpPr>
            <p:spPr>
              <a:xfrm>
                <a:off x="5851088" y="2022413"/>
                <a:ext cx="32306" cy="82586"/>
              </a:xfrm>
              <a:custGeom>
                <a:avLst/>
                <a:gdLst/>
                <a:ahLst/>
                <a:cxnLst>
                  <a:cxn ang="0">
                    <a:pos x="wd2" y="hd2"/>
                  </a:cxn>
                  <a:cxn ang="5400000">
                    <a:pos x="wd2" y="hd2"/>
                  </a:cxn>
                  <a:cxn ang="10800000">
                    <a:pos x="wd2" y="hd2"/>
                  </a:cxn>
                  <a:cxn ang="16200000">
                    <a:pos x="wd2" y="hd2"/>
                  </a:cxn>
                </a:cxnLst>
                <a:rect l="0" t="0" r="r" b="b"/>
                <a:pathLst>
                  <a:path w="21600" h="21600" extrusionOk="0">
                    <a:moveTo>
                      <a:pt x="0" y="258"/>
                    </a:moveTo>
                    <a:lnTo>
                      <a:pt x="6998" y="0"/>
                    </a:lnTo>
                    <a:lnTo>
                      <a:pt x="7417" y="2219"/>
                    </a:lnTo>
                    <a:lnTo>
                      <a:pt x="11745" y="4335"/>
                    </a:lnTo>
                    <a:lnTo>
                      <a:pt x="14449" y="6610"/>
                    </a:lnTo>
                    <a:lnTo>
                      <a:pt x="16072" y="9777"/>
                    </a:lnTo>
                    <a:lnTo>
                      <a:pt x="16207" y="11728"/>
                    </a:lnTo>
                    <a:lnTo>
                      <a:pt x="18084" y="13467"/>
                    </a:lnTo>
                    <a:lnTo>
                      <a:pt x="18084" y="15319"/>
                    </a:lnTo>
                    <a:lnTo>
                      <a:pt x="20112" y="18168"/>
                    </a:lnTo>
                    <a:lnTo>
                      <a:pt x="21600" y="20602"/>
                    </a:lnTo>
                    <a:lnTo>
                      <a:pt x="17948" y="21600"/>
                    </a:lnTo>
                    <a:lnTo>
                      <a:pt x="14905" y="18863"/>
                    </a:lnTo>
                    <a:lnTo>
                      <a:pt x="13687" y="14313"/>
                    </a:lnTo>
                    <a:cubicBezTo>
                      <a:pt x="12597" y="13444"/>
                      <a:pt x="11654" y="12547"/>
                      <a:pt x="10865" y="11629"/>
                    </a:cubicBezTo>
                    <a:cubicBezTo>
                      <a:pt x="10077" y="10711"/>
                      <a:pt x="9445" y="9775"/>
                      <a:pt x="8972" y="8825"/>
                    </a:cubicBezTo>
                    <a:lnTo>
                      <a:pt x="7501" y="6299"/>
                    </a:lnTo>
                    <a:lnTo>
                      <a:pt x="5522" y="3819"/>
                    </a:lnTo>
                    <a:lnTo>
                      <a:pt x="0" y="258"/>
                    </a:lnTo>
                    <a:close/>
                  </a:path>
                </a:pathLst>
              </a:custGeom>
              <a:grpFill/>
              <a:ln w="12700" cap="flat">
                <a:noFill/>
                <a:miter lim="400000"/>
              </a:ln>
              <a:effectLst/>
            </p:spPr>
            <p:txBody>
              <a:bodyPr wrap="square" lIns="0" tIns="0" rIns="0" bIns="0" numCol="1" anchor="ctr">
                <a:noAutofit/>
              </a:bodyPr>
              <a:lstStyle/>
              <a:p>
                <a:pPr lvl="0">
                  <a:defRPr sz="3200"/>
                </a:pPr>
                <a:endParaRPr sz="3200"/>
              </a:p>
            </p:txBody>
          </p:sp>
        </p:grpSp>
      </p:grpSp>
      <p:sp>
        <p:nvSpPr>
          <p:cNvPr id="209" name="Freeform 6"/>
          <p:cNvSpPr>
            <a:spLocks noChangeArrowheads="1"/>
          </p:cNvSpPr>
          <p:nvPr/>
        </p:nvSpPr>
        <p:spPr bwMode="auto">
          <a:xfrm>
            <a:off x="5844473" y="4695246"/>
            <a:ext cx="286501" cy="263155"/>
          </a:xfrm>
          <a:custGeom>
            <a:avLst/>
            <a:gdLst>
              <a:gd name="T0" fmla="*/ 0 w 597"/>
              <a:gd name="T1" fmla="*/ 544 h 545"/>
              <a:gd name="T2" fmla="*/ 109 w 597"/>
              <a:gd name="T3" fmla="*/ 544 h 545"/>
              <a:gd name="T4" fmla="*/ 109 w 597"/>
              <a:gd name="T5" fmla="*/ 218 h 545"/>
              <a:gd name="T6" fmla="*/ 0 w 597"/>
              <a:gd name="T7" fmla="*/ 218 h 545"/>
              <a:gd name="T8" fmla="*/ 0 w 597"/>
              <a:gd name="T9" fmla="*/ 544 h 545"/>
              <a:gd name="T10" fmla="*/ 596 w 597"/>
              <a:gd name="T11" fmla="*/ 243 h 545"/>
              <a:gd name="T12" fmla="*/ 539 w 597"/>
              <a:gd name="T13" fmla="*/ 192 h 545"/>
              <a:gd name="T14" fmla="*/ 368 w 597"/>
              <a:gd name="T15" fmla="*/ 192 h 545"/>
              <a:gd name="T16" fmla="*/ 399 w 597"/>
              <a:gd name="T17" fmla="*/ 62 h 545"/>
              <a:gd name="T18" fmla="*/ 399 w 597"/>
              <a:gd name="T19" fmla="*/ 57 h 545"/>
              <a:gd name="T20" fmla="*/ 389 w 597"/>
              <a:gd name="T21" fmla="*/ 26 h 545"/>
              <a:gd name="T22" fmla="*/ 358 w 597"/>
              <a:gd name="T23" fmla="*/ 0 h 545"/>
              <a:gd name="T24" fmla="*/ 176 w 597"/>
              <a:gd name="T25" fmla="*/ 176 h 545"/>
              <a:gd name="T26" fmla="*/ 161 w 597"/>
              <a:gd name="T27" fmla="*/ 218 h 545"/>
              <a:gd name="T28" fmla="*/ 161 w 597"/>
              <a:gd name="T29" fmla="*/ 487 h 545"/>
              <a:gd name="T30" fmla="*/ 218 w 597"/>
              <a:gd name="T31" fmla="*/ 544 h 545"/>
              <a:gd name="T32" fmla="*/ 461 w 597"/>
              <a:gd name="T33" fmla="*/ 544 h 545"/>
              <a:gd name="T34" fmla="*/ 508 w 597"/>
              <a:gd name="T35" fmla="*/ 508 h 545"/>
              <a:gd name="T36" fmla="*/ 591 w 597"/>
              <a:gd name="T37" fmla="*/ 316 h 545"/>
              <a:gd name="T38" fmla="*/ 591 w 597"/>
              <a:gd name="T39" fmla="*/ 295 h 545"/>
              <a:gd name="T40" fmla="*/ 591 w 597"/>
              <a:gd name="T41" fmla="*/ 243 h 545"/>
              <a:gd name="T42" fmla="*/ 596 w 597"/>
              <a:gd name="T43" fmla="*/ 243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7" h="545">
                <a:moveTo>
                  <a:pt x="0" y="544"/>
                </a:moveTo>
                <a:lnTo>
                  <a:pt x="109" y="544"/>
                </a:lnTo>
                <a:lnTo>
                  <a:pt x="109" y="218"/>
                </a:lnTo>
                <a:lnTo>
                  <a:pt x="0" y="218"/>
                </a:lnTo>
                <a:lnTo>
                  <a:pt x="0" y="544"/>
                </a:lnTo>
                <a:close/>
                <a:moveTo>
                  <a:pt x="596" y="243"/>
                </a:moveTo>
                <a:cubicBezTo>
                  <a:pt x="596" y="212"/>
                  <a:pt x="570" y="192"/>
                  <a:pt x="539" y="192"/>
                </a:cubicBezTo>
                <a:lnTo>
                  <a:pt x="368" y="192"/>
                </a:lnTo>
                <a:lnTo>
                  <a:pt x="399" y="62"/>
                </a:lnTo>
                <a:lnTo>
                  <a:pt x="399" y="57"/>
                </a:lnTo>
                <a:cubicBezTo>
                  <a:pt x="399" y="46"/>
                  <a:pt x="394" y="36"/>
                  <a:pt x="389" y="26"/>
                </a:cubicBezTo>
                <a:lnTo>
                  <a:pt x="358" y="0"/>
                </a:lnTo>
                <a:lnTo>
                  <a:pt x="176" y="176"/>
                </a:lnTo>
                <a:cubicBezTo>
                  <a:pt x="166" y="186"/>
                  <a:pt x="161" y="202"/>
                  <a:pt x="161" y="218"/>
                </a:cubicBezTo>
                <a:lnTo>
                  <a:pt x="161" y="487"/>
                </a:lnTo>
                <a:cubicBezTo>
                  <a:pt x="161" y="518"/>
                  <a:pt x="187" y="544"/>
                  <a:pt x="218" y="544"/>
                </a:cubicBezTo>
                <a:lnTo>
                  <a:pt x="461" y="544"/>
                </a:lnTo>
                <a:cubicBezTo>
                  <a:pt x="482" y="544"/>
                  <a:pt x="503" y="529"/>
                  <a:pt x="508" y="508"/>
                </a:cubicBezTo>
                <a:lnTo>
                  <a:pt x="591" y="316"/>
                </a:lnTo>
                <a:cubicBezTo>
                  <a:pt x="591" y="311"/>
                  <a:pt x="591" y="306"/>
                  <a:pt x="591" y="295"/>
                </a:cubicBezTo>
                <a:lnTo>
                  <a:pt x="591" y="243"/>
                </a:lnTo>
                <a:lnTo>
                  <a:pt x="596" y="243"/>
                </a:lnTo>
                <a:close/>
              </a:path>
            </a:pathLst>
          </a:custGeom>
          <a:solidFill>
            <a:srgbClr val="FFFFFF"/>
          </a:solidFill>
          <a:ln>
            <a:noFill/>
          </a:ln>
          <a:effectLst/>
        </p:spPr>
        <p:txBody>
          <a:bodyPr wrap="none" anchor="ctr"/>
          <a:lstStyle/>
          <a:p>
            <a:endParaRPr lang="en-US"/>
          </a:p>
        </p:txBody>
      </p:sp>
    </p:spTree>
    <p:extLst>
      <p:ext uri="{BB962C8B-B14F-4D97-AF65-F5344CB8AC3E}">
        <p14:creationId xmlns:p14="http://schemas.microsoft.com/office/powerpoint/2010/main" val="1011171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randombar(horizontal)">
                                      <p:cBhvr>
                                        <p:cTn id="7" dur="500"/>
                                        <p:tgtEl>
                                          <p:spTgt spid="8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57"/>
                                        </p:tgtEl>
                                        <p:attrNameLst>
                                          <p:attrName>style.visibility</p:attrName>
                                        </p:attrNameLst>
                                      </p:cBhvr>
                                      <p:to>
                                        <p:strVal val="visible"/>
                                      </p:to>
                                    </p:set>
                                    <p:animEffect transition="in" filter="randombar(horizontal)">
                                      <p:cBhvr>
                                        <p:cTn id="10" dur="500"/>
                                        <p:tgtEl>
                                          <p:spTgt spid="157"/>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263"/>
                                        </p:tgtEl>
                                        <p:attrNameLst>
                                          <p:attrName>style.visibility</p:attrName>
                                        </p:attrNameLst>
                                      </p:cBhvr>
                                      <p:to>
                                        <p:strVal val="visible"/>
                                      </p:to>
                                    </p:set>
                                    <p:animEffect transition="in" filter="randombar(horizontal)">
                                      <p:cBhvr>
                                        <p:cTn id="15" dur="500"/>
                                        <p:tgtEl>
                                          <p:spTgt spid="263"/>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randombar(horizontal)">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259"/>
                                        </p:tgtEl>
                                        <p:attrNameLst>
                                          <p:attrName>style.visibility</p:attrName>
                                        </p:attrNameLst>
                                      </p:cBhvr>
                                      <p:to>
                                        <p:strVal val="visible"/>
                                      </p:to>
                                    </p:set>
                                    <p:animEffect transition="in" filter="randombar(horizontal)">
                                      <p:cBhvr>
                                        <p:cTn id="23" dur="500"/>
                                        <p:tgtEl>
                                          <p:spTgt spid="259"/>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89"/>
                                        </p:tgtEl>
                                        <p:attrNameLst>
                                          <p:attrName>style.visibility</p:attrName>
                                        </p:attrNameLst>
                                      </p:cBhvr>
                                      <p:to>
                                        <p:strVal val="visible"/>
                                      </p:to>
                                    </p:set>
                                    <p:animEffect transition="in" filter="randombar(horizontal)">
                                      <p:cBhvr>
                                        <p:cTn id="26" dur="500"/>
                                        <p:tgtEl>
                                          <p:spTgt spid="89"/>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randombar(horizontal)">
                                      <p:cBhvr>
                                        <p:cTn id="31" dur="500"/>
                                        <p:tgtEl>
                                          <p:spTgt spid="21"/>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69"/>
                                        </p:tgtEl>
                                        <p:attrNameLst>
                                          <p:attrName>style.visibility</p:attrName>
                                        </p:attrNameLst>
                                      </p:cBhvr>
                                      <p:to>
                                        <p:strVal val="visible"/>
                                      </p:to>
                                    </p:set>
                                    <p:animEffect transition="in" filter="randombar(horizontal)">
                                      <p:cBhvr>
                                        <p:cTn id="34" dur="500"/>
                                        <p:tgtEl>
                                          <p:spTgt spid="269"/>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93"/>
                                        </p:tgtEl>
                                        <p:attrNameLst>
                                          <p:attrName>style.visibility</p:attrName>
                                        </p:attrNameLst>
                                      </p:cBhvr>
                                      <p:to>
                                        <p:strVal val="visible"/>
                                      </p:to>
                                    </p:set>
                                    <p:animEffect transition="in" filter="randombar(horizontal)">
                                      <p:cBhvr>
                                        <p:cTn id="42" dur="500"/>
                                        <p:tgtEl>
                                          <p:spTgt spid="93"/>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96"/>
                                        </p:tgtEl>
                                        <p:attrNameLst>
                                          <p:attrName>style.visibility</p:attrName>
                                        </p:attrNameLst>
                                      </p:cBhvr>
                                      <p:to>
                                        <p:strVal val="visible"/>
                                      </p:to>
                                    </p:set>
                                    <p:animEffect transition="in" filter="randombar(horizontal)">
                                      <p:cBhvr>
                                        <p:cTn id="47" dur="500"/>
                                        <p:tgtEl>
                                          <p:spTgt spid="96"/>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randombar(horizontal)">
                                      <p:cBhvr>
                                        <p:cTn id="50" dur="500"/>
                                        <p:tgtEl>
                                          <p:spTgt spid="24"/>
                                        </p:tgtEl>
                                      </p:cBhvr>
                                    </p:animEffect>
                                  </p:childTnLst>
                                </p:cTn>
                              </p:par>
                            </p:childTnLst>
                          </p:cTn>
                        </p:par>
                        <p:par>
                          <p:cTn id="51" fill="hold">
                            <p:stCondLst>
                              <p:cond delay="500"/>
                            </p:stCondLst>
                            <p:childTnLst>
                              <p:par>
                                <p:cTn id="52" presetID="1" presetClass="entr" presetSubtype="0" fill="hold" grpId="0" nodeType="afterEffect">
                                  <p:stCondLst>
                                    <p:cond delay="3000"/>
                                  </p:stCondLst>
                                  <p:childTnLst>
                                    <p:set>
                                      <p:cBhvr>
                                        <p:cTn id="53" dur="1" fill="hold">
                                          <p:stCondLst>
                                            <p:cond delay="0"/>
                                          </p:stCondLst>
                                        </p:cTn>
                                        <p:tgtEl>
                                          <p:spTgt spid="2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p:bldP spid="157" grpId="0" animBg="1"/>
      <p:bldP spid="259" grpId="0" animBg="1"/>
      <p:bldP spid="263" grpId="0" animBg="1"/>
      <p:bldP spid="82" grpId="0"/>
      <p:bldP spid="89" grpId="0"/>
      <p:bldP spid="93" grpId="0"/>
      <p:bldP spid="96" grpId="0" animBg="1"/>
      <p:bldP spid="19" grpId="0" animBg="1"/>
      <p:bldP spid="21" grpId="0" animBg="1"/>
      <p:bldP spid="23" grpId="0"/>
      <p:bldP spid="24" grpId="0"/>
      <p:bldP spid="20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spect="1" noChangeArrowheads="1" noTextEdit="1"/>
          </p:cNvSpPr>
          <p:nvPr/>
        </p:nvSpPr>
        <p:spPr bwMode="auto">
          <a:xfrm>
            <a:off x="7099" y="3175"/>
            <a:ext cx="10668000" cy="6854825"/>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7" name="Freeform 6"/>
          <p:cNvSpPr>
            <a:spLocks noEditPoints="1"/>
          </p:cNvSpPr>
          <p:nvPr/>
        </p:nvSpPr>
        <p:spPr bwMode="auto">
          <a:xfrm>
            <a:off x="5341099" y="-23813"/>
            <a:ext cx="5200650" cy="6881813"/>
          </a:xfrm>
          <a:custGeom>
            <a:avLst/>
            <a:gdLst>
              <a:gd name="T0" fmla="*/ 1352 w 3276"/>
              <a:gd name="T1" fmla="*/ 2507 h 4335"/>
              <a:gd name="T2" fmla="*/ 1106 w 3276"/>
              <a:gd name="T3" fmla="*/ 2727 h 4335"/>
              <a:gd name="T4" fmla="*/ 980 w 3276"/>
              <a:gd name="T5" fmla="*/ 3042 h 4335"/>
              <a:gd name="T6" fmla="*/ 1015 w 3276"/>
              <a:gd name="T7" fmla="*/ 3355 h 4335"/>
              <a:gd name="T8" fmla="*/ 1192 w 3276"/>
              <a:gd name="T9" fmla="*/ 3574 h 4335"/>
              <a:gd name="T10" fmla="*/ 1502 w 3276"/>
              <a:gd name="T11" fmla="*/ 3658 h 4335"/>
              <a:gd name="T12" fmla="*/ 1803 w 3276"/>
              <a:gd name="T13" fmla="*/ 3584 h 4335"/>
              <a:gd name="T14" fmla="*/ 2032 w 3276"/>
              <a:gd name="T15" fmla="*/ 3377 h 4335"/>
              <a:gd name="T16" fmla="*/ 2121 w 3276"/>
              <a:gd name="T17" fmla="*/ 3052 h 4335"/>
              <a:gd name="T18" fmla="*/ 2037 w 3276"/>
              <a:gd name="T19" fmla="*/ 2739 h 4335"/>
              <a:gd name="T20" fmla="*/ 1813 w 3276"/>
              <a:gd name="T21" fmla="*/ 2522 h 4335"/>
              <a:gd name="T22" fmla="*/ 1929 w 3276"/>
              <a:gd name="T23" fmla="*/ 677 h 4335"/>
              <a:gd name="T24" fmla="*/ 1598 w 3276"/>
              <a:gd name="T25" fmla="*/ 783 h 4335"/>
              <a:gd name="T26" fmla="*/ 1401 w 3276"/>
              <a:gd name="T27" fmla="*/ 1044 h 4335"/>
              <a:gd name="T28" fmla="*/ 1399 w 3276"/>
              <a:gd name="T29" fmla="*/ 1357 h 4335"/>
              <a:gd name="T30" fmla="*/ 1571 w 3276"/>
              <a:gd name="T31" fmla="*/ 1589 h 4335"/>
              <a:gd name="T32" fmla="*/ 1864 w 3276"/>
              <a:gd name="T33" fmla="*/ 1741 h 4335"/>
              <a:gd name="T34" fmla="*/ 2133 w 3276"/>
              <a:gd name="T35" fmla="*/ 1591 h 4335"/>
              <a:gd name="T36" fmla="*/ 2328 w 3276"/>
              <a:gd name="T37" fmla="*/ 1352 h 4335"/>
              <a:gd name="T38" fmla="*/ 2374 w 3276"/>
              <a:gd name="T39" fmla="*/ 1049 h 4335"/>
              <a:gd name="T40" fmla="*/ 2263 w 3276"/>
              <a:gd name="T41" fmla="*/ 805 h 4335"/>
              <a:gd name="T42" fmla="*/ 2012 w 3276"/>
              <a:gd name="T43" fmla="*/ 682 h 4335"/>
              <a:gd name="T44" fmla="*/ 2266 w 3276"/>
              <a:gd name="T45" fmla="*/ 15 h 4335"/>
              <a:gd name="T46" fmla="*/ 2690 w 3276"/>
              <a:gd name="T47" fmla="*/ 130 h 4335"/>
              <a:gd name="T48" fmla="*/ 3022 w 3276"/>
              <a:gd name="T49" fmla="*/ 359 h 4335"/>
              <a:gd name="T50" fmla="*/ 3227 w 3276"/>
              <a:gd name="T51" fmla="*/ 697 h 4335"/>
              <a:gd name="T52" fmla="*/ 3271 w 3276"/>
              <a:gd name="T53" fmla="*/ 1128 h 4335"/>
              <a:gd name="T54" fmla="*/ 3128 w 3276"/>
              <a:gd name="T55" fmla="*/ 1522 h 4335"/>
              <a:gd name="T56" fmla="*/ 2828 w 3276"/>
              <a:gd name="T57" fmla="*/ 1832 h 4335"/>
              <a:gd name="T58" fmla="*/ 2515 w 3276"/>
              <a:gd name="T59" fmla="*/ 2032 h 4335"/>
              <a:gd name="T60" fmla="*/ 2857 w 3276"/>
              <a:gd name="T61" fmla="*/ 2315 h 4335"/>
              <a:gd name="T62" fmla="*/ 3052 w 3276"/>
              <a:gd name="T63" fmla="*/ 2672 h 4335"/>
              <a:gd name="T64" fmla="*/ 3091 w 3276"/>
              <a:gd name="T65" fmla="*/ 3089 h 4335"/>
              <a:gd name="T66" fmla="*/ 2958 w 3276"/>
              <a:gd name="T67" fmla="*/ 3537 h 4335"/>
              <a:gd name="T68" fmla="*/ 2687 w 3276"/>
              <a:gd name="T69" fmla="*/ 3887 h 4335"/>
              <a:gd name="T70" fmla="*/ 2308 w 3276"/>
              <a:gd name="T71" fmla="*/ 4135 h 4335"/>
              <a:gd name="T72" fmla="*/ 1867 w 3276"/>
              <a:gd name="T73" fmla="*/ 4283 h 4335"/>
              <a:gd name="T74" fmla="*/ 1399 w 3276"/>
              <a:gd name="T75" fmla="*/ 4335 h 4335"/>
              <a:gd name="T76" fmla="*/ 808 w 3276"/>
              <a:gd name="T77" fmla="*/ 4251 h 4335"/>
              <a:gd name="T78" fmla="*/ 367 w 3276"/>
              <a:gd name="T79" fmla="*/ 4025 h 4335"/>
              <a:gd name="T80" fmla="*/ 94 w 3276"/>
              <a:gd name="T81" fmla="*/ 3685 h 4335"/>
              <a:gd name="T82" fmla="*/ 0 w 3276"/>
              <a:gd name="T83" fmla="*/ 3256 h 4335"/>
              <a:gd name="T84" fmla="*/ 91 w 3276"/>
              <a:gd name="T85" fmla="*/ 2796 h 4335"/>
              <a:gd name="T86" fmla="*/ 337 w 3276"/>
              <a:gd name="T87" fmla="*/ 2431 h 4335"/>
              <a:gd name="T88" fmla="*/ 692 w 3276"/>
              <a:gd name="T89" fmla="*/ 2162 h 4335"/>
              <a:gd name="T90" fmla="*/ 813 w 3276"/>
              <a:gd name="T91" fmla="*/ 1978 h 4335"/>
              <a:gd name="T92" fmla="*/ 562 w 3276"/>
              <a:gd name="T93" fmla="*/ 1643 h 4335"/>
              <a:gd name="T94" fmla="*/ 483 w 3276"/>
              <a:gd name="T95" fmla="*/ 1263 h 4335"/>
              <a:gd name="T96" fmla="*/ 584 w 3276"/>
              <a:gd name="T97" fmla="*/ 788 h 4335"/>
              <a:gd name="T98" fmla="*/ 862 w 3276"/>
              <a:gd name="T99" fmla="*/ 416 h 4335"/>
              <a:gd name="T100" fmla="*/ 1268 w 3276"/>
              <a:gd name="T101" fmla="*/ 153 h 4335"/>
              <a:gd name="T102" fmla="*/ 1763 w 3276"/>
              <a:gd name="T103" fmla="*/ 17 h 4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76" h="4335">
                <a:moveTo>
                  <a:pt x="1579" y="2411"/>
                </a:moveTo>
                <a:lnTo>
                  <a:pt x="1502" y="2436"/>
                </a:lnTo>
                <a:lnTo>
                  <a:pt x="1426" y="2468"/>
                </a:lnTo>
                <a:lnTo>
                  <a:pt x="1352" y="2507"/>
                </a:lnTo>
                <a:lnTo>
                  <a:pt x="1283" y="2552"/>
                </a:lnTo>
                <a:lnTo>
                  <a:pt x="1217" y="2603"/>
                </a:lnTo>
                <a:lnTo>
                  <a:pt x="1158" y="2663"/>
                </a:lnTo>
                <a:lnTo>
                  <a:pt x="1106" y="2727"/>
                </a:lnTo>
                <a:lnTo>
                  <a:pt x="1062" y="2796"/>
                </a:lnTo>
                <a:lnTo>
                  <a:pt x="1025" y="2872"/>
                </a:lnTo>
                <a:lnTo>
                  <a:pt x="997" y="2956"/>
                </a:lnTo>
                <a:lnTo>
                  <a:pt x="980" y="3042"/>
                </a:lnTo>
                <a:lnTo>
                  <a:pt x="973" y="3135"/>
                </a:lnTo>
                <a:lnTo>
                  <a:pt x="978" y="3212"/>
                </a:lnTo>
                <a:lnTo>
                  <a:pt x="993" y="3286"/>
                </a:lnTo>
                <a:lnTo>
                  <a:pt x="1015" y="3355"/>
                </a:lnTo>
                <a:lnTo>
                  <a:pt x="1047" y="3419"/>
                </a:lnTo>
                <a:lnTo>
                  <a:pt x="1086" y="3478"/>
                </a:lnTo>
                <a:lnTo>
                  <a:pt x="1135" y="3530"/>
                </a:lnTo>
                <a:lnTo>
                  <a:pt x="1192" y="3574"/>
                </a:lnTo>
                <a:lnTo>
                  <a:pt x="1259" y="3608"/>
                </a:lnTo>
                <a:lnTo>
                  <a:pt x="1332" y="3635"/>
                </a:lnTo>
                <a:lnTo>
                  <a:pt x="1414" y="3650"/>
                </a:lnTo>
                <a:lnTo>
                  <a:pt x="1502" y="3658"/>
                </a:lnTo>
                <a:lnTo>
                  <a:pt x="1581" y="3653"/>
                </a:lnTo>
                <a:lnTo>
                  <a:pt x="1658" y="3638"/>
                </a:lnTo>
                <a:lnTo>
                  <a:pt x="1731" y="3616"/>
                </a:lnTo>
                <a:lnTo>
                  <a:pt x="1803" y="3584"/>
                </a:lnTo>
                <a:lnTo>
                  <a:pt x="1869" y="3544"/>
                </a:lnTo>
                <a:lnTo>
                  <a:pt x="1931" y="3498"/>
                </a:lnTo>
                <a:lnTo>
                  <a:pt x="1985" y="3441"/>
                </a:lnTo>
                <a:lnTo>
                  <a:pt x="2032" y="3377"/>
                </a:lnTo>
                <a:lnTo>
                  <a:pt x="2069" y="3305"/>
                </a:lnTo>
                <a:lnTo>
                  <a:pt x="2098" y="3227"/>
                </a:lnTo>
                <a:lnTo>
                  <a:pt x="2116" y="3143"/>
                </a:lnTo>
                <a:lnTo>
                  <a:pt x="2121" y="3052"/>
                </a:lnTo>
                <a:lnTo>
                  <a:pt x="2116" y="2963"/>
                </a:lnTo>
                <a:lnTo>
                  <a:pt x="2098" y="2882"/>
                </a:lnTo>
                <a:lnTo>
                  <a:pt x="2074" y="2805"/>
                </a:lnTo>
                <a:lnTo>
                  <a:pt x="2037" y="2739"/>
                </a:lnTo>
                <a:lnTo>
                  <a:pt x="1993" y="2675"/>
                </a:lnTo>
                <a:lnTo>
                  <a:pt x="1938" y="2618"/>
                </a:lnTo>
                <a:lnTo>
                  <a:pt x="1879" y="2566"/>
                </a:lnTo>
                <a:lnTo>
                  <a:pt x="1813" y="2522"/>
                </a:lnTo>
                <a:lnTo>
                  <a:pt x="1741" y="2480"/>
                </a:lnTo>
                <a:lnTo>
                  <a:pt x="1663" y="2443"/>
                </a:lnTo>
                <a:lnTo>
                  <a:pt x="1579" y="2411"/>
                </a:lnTo>
                <a:close/>
                <a:moveTo>
                  <a:pt x="1929" y="677"/>
                </a:moveTo>
                <a:lnTo>
                  <a:pt x="1837" y="685"/>
                </a:lnTo>
                <a:lnTo>
                  <a:pt x="1751" y="704"/>
                </a:lnTo>
                <a:lnTo>
                  <a:pt x="1672" y="739"/>
                </a:lnTo>
                <a:lnTo>
                  <a:pt x="1598" y="783"/>
                </a:lnTo>
                <a:lnTo>
                  <a:pt x="1534" y="837"/>
                </a:lnTo>
                <a:lnTo>
                  <a:pt x="1480" y="899"/>
                </a:lnTo>
                <a:lnTo>
                  <a:pt x="1436" y="968"/>
                </a:lnTo>
                <a:lnTo>
                  <a:pt x="1401" y="1044"/>
                </a:lnTo>
                <a:lnTo>
                  <a:pt x="1382" y="1123"/>
                </a:lnTo>
                <a:lnTo>
                  <a:pt x="1374" y="1204"/>
                </a:lnTo>
                <a:lnTo>
                  <a:pt x="1379" y="1283"/>
                </a:lnTo>
                <a:lnTo>
                  <a:pt x="1399" y="1357"/>
                </a:lnTo>
                <a:lnTo>
                  <a:pt x="1426" y="1424"/>
                </a:lnTo>
                <a:lnTo>
                  <a:pt x="1465" y="1483"/>
                </a:lnTo>
                <a:lnTo>
                  <a:pt x="1515" y="1539"/>
                </a:lnTo>
                <a:lnTo>
                  <a:pt x="1571" y="1589"/>
                </a:lnTo>
                <a:lnTo>
                  <a:pt x="1635" y="1633"/>
                </a:lnTo>
                <a:lnTo>
                  <a:pt x="1707" y="1675"/>
                </a:lnTo>
                <a:lnTo>
                  <a:pt x="1783" y="1709"/>
                </a:lnTo>
                <a:lnTo>
                  <a:pt x="1864" y="1741"/>
                </a:lnTo>
                <a:lnTo>
                  <a:pt x="1933" y="1714"/>
                </a:lnTo>
                <a:lnTo>
                  <a:pt x="2002" y="1680"/>
                </a:lnTo>
                <a:lnTo>
                  <a:pt x="2069" y="1638"/>
                </a:lnTo>
                <a:lnTo>
                  <a:pt x="2133" y="1591"/>
                </a:lnTo>
                <a:lnTo>
                  <a:pt x="2192" y="1539"/>
                </a:lnTo>
                <a:lnTo>
                  <a:pt x="2244" y="1483"/>
                </a:lnTo>
                <a:lnTo>
                  <a:pt x="2291" y="1419"/>
                </a:lnTo>
                <a:lnTo>
                  <a:pt x="2328" y="1352"/>
                </a:lnTo>
                <a:lnTo>
                  <a:pt x="2355" y="1278"/>
                </a:lnTo>
                <a:lnTo>
                  <a:pt x="2374" y="1202"/>
                </a:lnTo>
                <a:lnTo>
                  <a:pt x="2379" y="1121"/>
                </a:lnTo>
                <a:lnTo>
                  <a:pt x="2374" y="1049"/>
                </a:lnTo>
                <a:lnTo>
                  <a:pt x="2360" y="978"/>
                </a:lnTo>
                <a:lnTo>
                  <a:pt x="2337" y="914"/>
                </a:lnTo>
                <a:lnTo>
                  <a:pt x="2305" y="857"/>
                </a:lnTo>
                <a:lnTo>
                  <a:pt x="2263" y="805"/>
                </a:lnTo>
                <a:lnTo>
                  <a:pt x="2212" y="761"/>
                </a:lnTo>
                <a:lnTo>
                  <a:pt x="2153" y="724"/>
                </a:lnTo>
                <a:lnTo>
                  <a:pt x="2086" y="699"/>
                </a:lnTo>
                <a:lnTo>
                  <a:pt x="2012" y="682"/>
                </a:lnTo>
                <a:lnTo>
                  <a:pt x="1929" y="677"/>
                </a:lnTo>
                <a:close/>
                <a:moveTo>
                  <a:pt x="2032" y="0"/>
                </a:moveTo>
                <a:lnTo>
                  <a:pt x="2150" y="2"/>
                </a:lnTo>
                <a:lnTo>
                  <a:pt x="2266" y="15"/>
                </a:lnTo>
                <a:lnTo>
                  <a:pt x="2379" y="32"/>
                </a:lnTo>
                <a:lnTo>
                  <a:pt x="2488" y="57"/>
                </a:lnTo>
                <a:lnTo>
                  <a:pt x="2591" y="91"/>
                </a:lnTo>
                <a:lnTo>
                  <a:pt x="2690" y="130"/>
                </a:lnTo>
                <a:lnTo>
                  <a:pt x="2783" y="177"/>
                </a:lnTo>
                <a:lnTo>
                  <a:pt x="2869" y="229"/>
                </a:lnTo>
                <a:lnTo>
                  <a:pt x="2948" y="291"/>
                </a:lnTo>
                <a:lnTo>
                  <a:pt x="3022" y="359"/>
                </a:lnTo>
                <a:lnTo>
                  <a:pt x="3086" y="433"/>
                </a:lnTo>
                <a:lnTo>
                  <a:pt x="3143" y="515"/>
                </a:lnTo>
                <a:lnTo>
                  <a:pt x="3190" y="601"/>
                </a:lnTo>
                <a:lnTo>
                  <a:pt x="3227" y="697"/>
                </a:lnTo>
                <a:lnTo>
                  <a:pt x="3254" y="798"/>
                </a:lnTo>
                <a:lnTo>
                  <a:pt x="3271" y="904"/>
                </a:lnTo>
                <a:lnTo>
                  <a:pt x="3276" y="1020"/>
                </a:lnTo>
                <a:lnTo>
                  <a:pt x="3271" y="1128"/>
                </a:lnTo>
                <a:lnTo>
                  <a:pt x="3251" y="1234"/>
                </a:lnTo>
                <a:lnTo>
                  <a:pt x="3222" y="1335"/>
                </a:lnTo>
                <a:lnTo>
                  <a:pt x="3180" y="1431"/>
                </a:lnTo>
                <a:lnTo>
                  <a:pt x="3128" y="1522"/>
                </a:lnTo>
                <a:lnTo>
                  <a:pt x="3066" y="1608"/>
                </a:lnTo>
                <a:lnTo>
                  <a:pt x="2995" y="1687"/>
                </a:lnTo>
                <a:lnTo>
                  <a:pt x="2916" y="1763"/>
                </a:lnTo>
                <a:lnTo>
                  <a:pt x="2828" y="1832"/>
                </a:lnTo>
                <a:lnTo>
                  <a:pt x="2731" y="1899"/>
                </a:lnTo>
                <a:lnTo>
                  <a:pt x="2630" y="1958"/>
                </a:lnTo>
                <a:lnTo>
                  <a:pt x="2522" y="2012"/>
                </a:lnTo>
                <a:lnTo>
                  <a:pt x="2515" y="2032"/>
                </a:lnTo>
                <a:lnTo>
                  <a:pt x="2616" y="2094"/>
                </a:lnTo>
                <a:lnTo>
                  <a:pt x="2704" y="2160"/>
                </a:lnTo>
                <a:lnTo>
                  <a:pt x="2786" y="2236"/>
                </a:lnTo>
                <a:lnTo>
                  <a:pt x="2857" y="2315"/>
                </a:lnTo>
                <a:lnTo>
                  <a:pt x="2921" y="2399"/>
                </a:lnTo>
                <a:lnTo>
                  <a:pt x="2973" y="2488"/>
                </a:lnTo>
                <a:lnTo>
                  <a:pt x="3017" y="2579"/>
                </a:lnTo>
                <a:lnTo>
                  <a:pt x="3052" y="2672"/>
                </a:lnTo>
                <a:lnTo>
                  <a:pt x="3076" y="2766"/>
                </a:lnTo>
                <a:lnTo>
                  <a:pt x="3091" y="2864"/>
                </a:lnTo>
                <a:lnTo>
                  <a:pt x="3096" y="2961"/>
                </a:lnTo>
                <a:lnTo>
                  <a:pt x="3091" y="3089"/>
                </a:lnTo>
                <a:lnTo>
                  <a:pt x="3074" y="3209"/>
                </a:lnTo>
                <a:lnTo>
                  <a:pt x="3044" y="3325"/>
                </a:lnTo>
                <a:lnTo>
                  <a:pt x="3007" y="3433"/>
                </a:lnTo>
                <a:lnTo>
                  <a:pt x="2958" y="3537"/>
                </a:lnTo>
                <a:lnTo>
                  <a:pt x="2904" y="3633"/>
                </a:lnTo>
                <a:lnTo>
                  <a:pt x="2837" y="3724"/>
                </a:lnTo>
                <a:lnTo>
                  <a:pt x="2766" y="3808"/>
                </a:lnTo>
                <a:lnTo>
                  <a:pt x="2687" y="3887"/>
                </a:lnTo>
                <a:lnTo>
                  <a:pt x="2601" y="3958"/>
                </a:lnTo>
                <a:lnTo>
                  <a:pt x="2507" y="4022"/>
                </a:lnTo>
                <a:lnTo>
                  <a:pt x="2411" y="4081"/>
                </a:lnTo>
                <a:lnTo>
                  <a:pt x="2308" y="4135"/>
                </a:lnTo>
                <a:lnTo>
                  <a:pt x="2204" y="4182"/>
                </a:lnTo>
                <a:lnTo>
                  <a:pt x="2094" y="4222"/>
                </a:lnTo>
                <a:lnTo>
                  <a:pt x="1983" y="4256"/>
                </a:lnTo>
                <a:lnTo>
                  <a:pt x="1867" y="4283"/>
                </a:lnTo>
                <a:lnTo>
                  <a:pt x="1751" y="4305"/>
                </a:lnTo>
                <a:lnTo>
                  <a:pt x="1633" y="4323"/>
                </a:lnTo>
                <a:lnTo>
                  <a:pt x="1517" y="4330"/>
                </a:lnTo>
                <a:lnTo>
                  <a:pt x="1399" y="4335"/>
                </a:lnTo>
                <a:lnTo>
                  <a:pt x="1239" y="4328"/>
                </a:lnTo>
                <a:lnTo>
                  <a:pt x="1086" y="4310"/>
                </a:lnTo>
                <a:lnTo>
                  <a:pt x="941" y="4286"/>
                </a:lnTo>
                <a:lnTo>
                  <a:pt x="808" y="4251"/>
                </a:lnTo>
                <a:lnTo>
                  <a:pt x="682" y="4207"/>
                </a:lnTo>
                <a:lnTo>
                  <a:pt x="569" y="4153"/>
                </a:lnTo>
                <a:lnTo>
                  <a:pt x="463" y="4094"/>
                </a:lnTo>
                <a:lnTo>
                  <a:pt x="367" y="4025"/>
                </a:lnTo>
                <a:lnTo>
                  <a:pt x="283" y="3951"/>
                </a:lnTo>
                <a:lnTo>
                  <a:pt x="209" y="3869"/>
                </a:lnTo>
                <a:lnTo>
                  <a:pt x="145" y="3781"/>
                </a:lnTo>
                <a:lnTo>
                  <a:pt x="94" y="3685"/>
                </a:lnTo>
                <a:lnTo>
                  <a:pt x="52" y="3586"/>
                </a:lnTo>
                <a:lnTo>
                  <a:pt x="22" y="3480"/>
                </a:lnTo>
                <a:lnTo>
                  <a:pt x="5" y="3372"/>
                </a:lnTo>
                <a:lnTo>
                  <a:pt x="0" y="3256"/>
                </a:lnTo>
                <a:lnTo>
                  <a:pt x="5" y="3133"/>
                </a:lnTo>
                <a:lnTo>
                  <a:pt x="22" y="3015"/>
                </a:lnTo>
                <a:lnTo>
                  <a:pt x="52" y="2901"/>
                </a:lnTo>
                <a:lnTo>
                  <a:pt x="91" y="2796"/>
                </a:lnTo>
                <a:lnTo>
                  <a:pt x="140" y="2695"/>
                </a:lnTo>
                <a:lnTo>
                  <a:pt x="197" y="2601"/>
                </a:lnTo>
                <a:lnTo>
                  <a:pt x="264" y="2512"/>
                </a:lnTo>
                <a:lnTo>
                  <a:pt x="337" y="2431"/>
                </a:lnTo>
                <a:lnTo>
                  <a:pt x="419" y="2355"/>
                </a:lnTo>
                <a:lnTo>
                  <a:pt x="505" y="2283"/>
                </a:lnTo>
                <a:lnTo>
                  <a:pt x="596" y="2219"/>
                </a:lnTo>
                <a:lnTo>
                  <a:pt x="692" y="2162"/>
                </a:lnTo>
                <a:lnTo>
                  <a:pt x="793" y="2108"/>
                </a:lnTo>
                <a:lnTo>
                  <a:pt x="897" y="2064"/>
                </a:lnTo>
                <a:lnTo>
                  <a:pt x="901" y="2052"/>
                </a:lnTo>
                <a:lnTo>
                  <a:pt x="813" y="1978"/>
                </a:lnTo>
                <a:lnTo>
                  <a:pt x="731" y="1899"/>
                </a:lnTo>
                <a:lnTo>
                  <a:pt x="665" y="1818"/>
                </a:lnTo>
                <a:lnTo>
                  <a:pt x="608" y="1731"/>
                </a:lnTo>
                <a:lnTo>
                  <a:pt x="562" y="1643"/>
                </a:lnTo>
                <a:lnTo>
                  <a:pt x="527" y="1552"/>
                </a:lnTo>
                <a:lnTo>
                  <a:pt x="502" y="1458"/>
                </a:lnTo>
                <a:lnTo>
                  <a:pt x="488" y="1362"/>
                </a:lnTo>
                <a:lnTo>
                  <a:pt x="483" y="1263"/>
                </a:lnTo>
                <a:lnTo>
                  <a:pt x="490" y="1135"/>
                </a:lnTo>
                <a:lnTo>
                  <a:pt x="510" y="1015"/>
                </a:lnTo>
                <a:lnTo>
                  <a:pt x="542" y="899"/>
                </a:lnTo>
                <a:lnTo>
                  <a:pt x="584" y="788"/>
                </a:lnTo>
                <a:lnTo>
                  <a:pt x="640" y="685"/>
                </a:lnTo>
                <a:lnTo>
                  <a:pt x="704" y="589"/>
                </a:lnTo>
                <a:lnTo>
                  <a:pt x="778" y="497"/>
                </a:lnTo>
                <a:lnTo>
                  <a:pt x="862" y="416"/>
                </a:lnTo>
                <a:lnTo>
                  <a:pt x="953" y="340"/>
                </a:lnTo>
                <a:lnTo>
                  <a:pt x="1052" y="268"/>
                </a:lnTo>
                <a:lnTo>
                  <a:pt x="1158" y="207"/>
                </a:lnTo>
                <a:lnTo>
                  <a:pt x="1268" y="153"/>
                </a:lnTo>
                <a:lnTo>
                  <a:pt x="1387" y="108"/>
                </a:lnTo>
                <a:lnTo>
                  <a:pt x="1507" y="69"/>
                </a:lnTo>
                <a:lnTo>
                  <a:pt x="1635" y="39"/>
                </a:lnTo>
                <a:lnTo>
                  <a:pt x="1763" y="17"/>
                </a:lnTo>
                <a:lnTo>
                  <a:pt x="1896" y="5"/>
                </a:lnTo>
                <a:lnTo>
                  <a:pt x="2032" y="0"/>
                </a:lnTo>
                <a:close/>
              </a:path>
            </a:pathLst>
          </a:custGeom>
          <a:solidFill>
            <a:schemeClr val="accent1"/>
          </a:solidFill>
          <a:ln w="0">
            <a:noFill/>
            <a:prstDash val="solid"/>
            <a:round/>
            <a:headEnd/>
            <a:tailEnd/>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9" name="Freeform 7"/>
          <p:cNvSpPr>
            <a:spLocks/>
          </p:cNvSpPr>
          <p:nvPr/>
        </p:nvSpPr>
        <p:spPr bwMode="auto">
          <a:xfrm>
            <a:off x="7583227" y="-82550"/>
            <a:ext cx="3084513" cy="6940550"/>
          </a:xfrm>
          <a:custGeom>
            <a:avLst/>
            <a:gdLst>
              <a:gd name="T0" fmla="*/ 1216 w 1943"/>
              <a:gd name="T1" fmla="*/ 0 h 4372"/>
              <a:gd name="T2" fmla="*/ 1943 w 1943"/>
              <a:gd name="T3" fmla="*/ 0 h 4372"/>
              <a:gd name="T4" fmla="*/ 1943 w 1943"/>
              <a:gd name="T5" fmla="*/ 4372 h 4372"/>
              <a:gd name="T6" fmla="*/ 0 w 1943"/>
              <a:gd name="T7" fmla="*/ 4372 h 4372"/>
              <a:gd name="T8" fmla="*/ 1216 w 1943"/>
              <a:gd name="T9" fmla="*/ 0 h 4372"/>
            </a:gdLst>
            <a:ahLst/>
            <a:cxnLst>
              <a:cxn ang="0">
                <a:pos x="T0" y="T1"/>
              </a:cxn>
              <a:cxn ang="0">
                <a:pos x="T2" y="T3"/>
              </a:cxn>
              <a:cxn ang="0">
                <a:pos x="T4" y="T5"/>
              </a:cxn>
              <a:cxn ang="0">
                <a:pos x="T6" y="T7"/>
              </a:cxn>
              <a:cxn ang="0">
                <a:pos x="T8" y="T9"/>
              </a:cxn>
            </a:cxnLst>
            <a:rect l="0" t="0" r="r" b="b"/>
            <a:pathLst>
              <a:path w="1943" h="4372">
                <a:moveTo>
                  <a:pt x="1216" y="0"/>
                </a:moveTo>
                <a:lnTo>
                  <a:pt x="1943" y="0"/>
                </a:lnTo>
                <a:lnTo>
                  <a:pt x="1943" y="4372"/>
                </a:lnTo>
                <a:lnTo>
                  <a:pt x="0" y="4372"/>
                </a:lnTo>
                <a:lnTo>
                  <a:pt x="1216" y="0"/>
                </a:lnTo>
                <a:close/>
              </a:path>
            </a:pathLst>
          </a:custGeom>
          <a:solidFill>
            <a:schemeClr val="accent3"/>
          </a:solidFill>
          <a:ln w="0">
            <a:noFill/>
            <a:prstDash val="solid"/>
            <a:round/>
            <a:headEnd/>
            <a:tailEnd/>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1" name="Freeform 8"/>
          <p:cNvSpPr>
            <a:spLocks/>
          </p:cNvSpPr>
          <p:nvPr/>
        </p:nvSpPr>
        <p:spPr bwMode="auto">
          <a:xfrm>
            <a:off x="7832464" y="-82550"/>
            <a:ext cx="2835275" cy="6940550"/>
          </a:xfrm>
          <a:custGeom>
            <a:avLst/>
            <a:gdLst>
              <a:gd name="T0" fmla="*/ 1227 w 1786"/>
              <a:gd name="T1" fmla="*/ 0 h 4372"/>
              <a:gd name="T2" fmla="*/ 1786 w 1786"/>
              <a:gd name="T3" fmla="*/ 0 h 4372"/>
              <a:gd name="T4" fmla="*/ 1786 w 1786"/>
              <a:gd name="T5" fmla="*/ 4372 h 4372"/>
              <a:gd name="T6" fmla="*/ 0 w 1786"/>
              <a:gd name="T7" fmla="*/ 4372 h 4372"/>
              <a:gd name="T8" fmla="*/ 1227 w 1786"/>
              <a:gd name="T9" fmla="*/ 0 h 4372"/>
            </a:gdLst>
            <a:ahLst/>
            <a:cxnLst>
              <a:cxn ang="0">
                <a:pos x="T0" y="T1"/>
              </a:cxn>
              <a:cxn ang="0">
                <a:pos x="T2" y="T3"/>
              </a:cxn>
              <a:cxn ang="0">
                <a:pos x="T4" y="T5"/>
              </a:cxn>
              <a:cxn ang="0">
                <a:pos x="T6" y="T7"/>
              </a:cxn>
              <a:cxn ang="0">
                <a:pos x="T8" y="T9"/>
              </a:cxn>
            </a:cxnLst>
            <a:rect l="0" t="0" r="r" b="b"/>
            <a:pathLst>
              <a:path w="1786" h="4372">
                <a:moveTo>
                  <a:pt x="1227" y="0"/>
                </a:moveTo>
                <a:lnTo>
                  <a:pt x="1786" y="0"/>
                </a:lnTo>
                <a:lnTo>
                  <a:pt x="1786" y="4372"/>
                </a:lnTo>
                <a:lnTo>
                  <a:pt x="0" y="4372"/>
                </a:lnTo>
                <a:lnTo>
                  <a:pt x="1227" y="0"/>
                </a:lnTo>
                <a:close/>
              </a:path>
            </a:pathLst>
          </a:custGeom>
          <a:solidFill>
            <a:schemeClr val="accent2"/>
          </a:solidFill>
          <a:ln w="0">
            <a:noFill/>
            <a:prstDash val="solid"/>
            <a:round/>
            <a:headEnd/>
            <a:tailEnd/>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3" name="TextBox 12"/>
          <p:cNvSpPr txBox="1"/>
          <p:nvPr/>
        </p:nvSpPr>
        <p:spPr>
          <a:xfrm>
            <a:off x="636528" y="1216872"/>
            <a:ext cx="6227640" cy="1015663"/>
          </a:xfrm>
          <a:prstGeom prst="rect">
            <a:avLst/>
          </a:prstGeom>
          <a:noFill/>
        </p:spPr>
        <p:txBody>
          <a:bodyPr wrap="square" rtlCol="0">
            <a:spAutoFit/>
          </a:bodyPr>
          <a:lstStyle/>
          <a:p>
            <a:r>
              <a:rPr lang="hu-HU" sz="6000" dirty="0" smtClean="0"/>
              <a:t>Ez minden?</a:t>
            </a:r>
            <a:endParaRPr lang="ru-RU" sz="6000" dirty="0"/>
          </a:p>
        </p:txBody>
      </p:sp>
      <p:sp>
        <p:nvSpPr>
          <p:cNvPr id="14" name="TextBox 13"/>
          <p:cNvSpPr txBox="1"/>
          <p:nvPr/>
        </p:nvSpPr>
        <p:spPr>
          <a:xfrm>
            <a:off x="1237723" y="2423180"/>
            <a:ext cx="3776193" cy="954107"/>
          </a:xfrm>
          <a:prstGeom prst="rect">
            <a:avLst/>
          </a:prstGeom>
          <a:noFill/>
        </p:spPr>
        <p:txBody>
          <a:bodyPr wrap="square" rtlCol="0">
            <a:spAutoFit/>
          </a:bodyPr>
          <a:lstStyle/>
          <a:p>
            <a:r>
              <a:rPr lang="hu-HU" sz="1400" dirty="0" smtClean="0">
                <a:solidFill>
                  <a:schemeClr val="bg2"/>
                </a:solidFill>
                <a:ea typeface="Roboto Light" panose="02000000000000000000" pitchFamily="2" charset="0"/>
              </a:rPr>
              <a:t>A jelszavakkal kapcsolatos tudnivalókon kívül, bármilyen számítástechnikai eszközről is beszélünk, azért érdemes más dolgokat is átgondolni.</a:t>
            </a:r>
            <a:endParaRPr lang="ru-RU" sz="1400" dirty="0">
              <a:solidFill>
                <a:schemeClr val="bg2"/>
              </a:solidFill>
              <a:ea typeface="Roboto Light" panose="02000000000000000000" pitchFamily="2" charset="0"/>
            </a:endParaRPr>
          </a:p>
        </p:txBody>
      </p:sp>
      <p:cxnSp>
        <p:nvCxnSpPr>
          <p:cNvPr id="15" name="Прямая соединительная линия 14"/>
          <p:cNvCxnSpPr/>
          <p:nvPr/>
        </p:nvCxnSpPr>
        <p:spPr>
          <a:xfrm>
            <a:off x="988485" y="2380160"/>
            <a:ext cx="0" cy="1994254"/>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Szövegdoboz 1"/>
          <p:cNvSpPr txBox="1"/>
          <p:nvPr/>
        </p:nvSpPr>
        <p:spPr>
          <a:xfrm>
            <a:off x="1232995" y="3430587"/>
            <a:ext cx="2987040" cy="1169551"/>
          </a:xfrm>
          <a:prstGeom prst="rect">
            <a:avLst/>
          </a:prstGeom>
          <a:noFill/>
        </p:spPr>
        <p:txBody>
          <a:bodyPr wrap="square" rtlCol="0">
            <a:spAutoFit/>
          </a:bodyPr>
          <a:lstStyle/>
          <a:p>
            <a:r>
              <a:rPr lang="hu-HU" sz="1400" dirty="0" smtClean="0">
                <a:solidFill>
                  <a:schemeClr val="bg2"/>
                </a:solidFill>
              </a:rPr>
              <a:t>Ezeket nevezhetjük általános IT ismereteknek, vagy lassan a mindennapi élethez szükséges alapismereteknek, mint az olvasás, vagy írás.</a:t>
            </a:r>
            <a:endParaRPr lang="hu-HU" sz="1400" dirty="0">
              <a:solidFill>
                <a:schemeClr val="bg2"/>
              </a:solidFill>
            </a:endParaRPr>
          </a:p>
        </p:txBody>
      </p:sp>
    </p:spTree>
    <p:extLst>
      <p:ext uri="{BB962C8B-B14F-4D97-AF65-F5344CB8AC3E}">
        <p14:creationId xmlns:p14="http://schemas.microsoft.com/office/powerpoint/2010/main" val="23488270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3610601" y="3600670"/>
            <a:ext cx="2937526" cy="2655998"/>
            <a:chOff x="4673275" y="3220927"/>
            <a:chExt cx="2937526" cy="2655998"/>
          </a:xfrm>
        </p:grpSpPr>
        <p:sp>
          <p:nvSpPr>
            <p:cNvPr id="387" name="Shape 873"/>
            <p:cNvSpPr/>
            <p:nvPr/>
          </p:nvSpPr>
          <p:spPr>
            <a:xfrm>
              <a:off x="5075904" y="3431854"/>
              <a:ext cx="2120512" cy="1270358"/>
            </a:xfrm>
            <a:custGeom>
              <a:avLst/>
              <a:gdLst>
                <a:gd name="connsiteX0" fmla="*/ 0 w 21600"/>
                <a:gd name="connsiteY0" fmla="*/ 10492 h 21600"/>
                <a:gd name="connsiteX1" fmla="*/ 4477 w 21600"/>
                <a:gd name="connsiteY1" fmla="*/ 5332 h 21600"/>
                <a:gd name="connsiteX2" fmla="*/ 10838 w 21600"/>
                <a:gd name="connsiteY2" fmla="*/ 0 h 21600"/>
                <a:gd name="connsiteX3" fmla="*/ 21600 w 21600"/>
                <a:gd name="connsiteY3" fmla="*/ 10391 h 21600"/>
                <a:gd name="connsiteX4" fmla="*/ 10791 w 21600"/>
                <a:gd name="connsiteY4" fmla="*/ 21600 h 21600"/>
                <a:gd name="connsiteX5" fmla="*/ 0 w 21600"/>
                <a:gd name="connsiteY5" fmla="*/ 10492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0" h="21600" extrusionOk="0">
                  <a:moveTo>
                    <a:pt x="0" y="10492"/>
                  </a:moveTo>
                  <a:cubicBezTo>
                    <a:pt x="1575" y="8911"/>
                    <a:pt x="2902" y="6913"/>
                    <a:pt x="4477" y="5332"/>
                  </a:cubicBezTo>
                  <a:lnTo>
                    <a:pt x="10838" y="0"/>
                  </a:lnTo>
                  <a:lnTo>
                    <a:pt x="21600" y="10391"/>
                  </a:lnTo>
                  <a:lnTo>
                    <a:pt x="10791" y="21600"/>
                  </a:lnTo>
                  <a:lnTo>
                    <a:pt x="0" y="10492"/>
                  </a:lnTo>
                  <a:close/>
                </a:path>
              </a:pathLst>
            </a:custGeom>
            <a:solidFill>
              <a:schemeClr val="accent1">
                <a:lumMod val="50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434" name="Shape 874"/>
            <p:cNvSpPr/>
            <p:nvPr/>
          </p:nvSpPr>
          <p:spPr>
            <a:xfrm>
              <a:off x="4673275" y="3220927"/>
              <a:ext cx="1474195" cy="819303"/>
            </a:xfrm>
            <a:custGeom>
              <a:avLst/>
              <a:gdLst/>
              <a:ahLst/>
              <a:cxnLst>
                <a:cxn ang="0">
                  <a:pos x="wd2" y="hd2"/>
                </a:cxn>
                <a:cxn ang="5400000">
                  <a:pos x="wd2" y="hd2"/>
                </a:cxn>
                <a:cxn ang="10800000">
                  <a:pos x="wd2" y="hd2"/>
                </a:cxn>
                <a:cxn ang="16200000">
                  <a:pos x="wd2" y="hd2"/>
                </a:cxn>
              </a:cxnLst>
              <a:rect l="0" t="0" r="r" b="b"/>
              <a:pathLst>
                <a:path w="21600" h="21600" extrusionOk="0">
                  <a:moveTo>
                    <a:pt x="6222" y="21600"/>
                  </a:moveTo>
                  <a:lnTo>
                    <a:pt x="0" y="15710"/>
                  </a:lnTo>
                  <a:lnTo>
                    <a:pt x="15756" y="0"/>
                  </a:lnTo>
                  <a:lnTo>
                    <a:pt x="21600" y="5628"/>
                  </a:lnTo>
                  <a:lnTo>
                    <a:pt x="6222" y="21600"/>
                  </a:lnTo>
                  <a:close/>
                </a:path>
              </a:pathLst>
            </a:custGeom>
            <a:solidFill>
              <a:schemeClr val="accent1">
                <a:lumMod val="60000"/>
                <a:lumOff val="40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436" name="Shape 875"/>
            <p:cNvSpPr/>
            <p:nvPr/>
          </p:nvSpPr>
          <p:spPr>
            <a:xfrm>
              <a:off x="6136511" y="3220927"/>
              <a:ext cx="1474290" cy="819302"/>
            </a:xfrm>
            <a:custGeom>
              <a:avLst/>
              <a:gdLst/>
              <a:ahLst/>
              <a:cxnLst>
                <a:cxn ang="0">
                  <a:pos x="wd2" y="hd2"/>
                </a:cxn>
                <a:cxn ang="5400000">
                  <a:pos x="wd2" y="hd2"/>
                </a:cxn>
                <a:cxn ang="10800000">
                  <a:pos x="wd2" y="hd2"/>
                </a:cxn>
                <a:cxn ang="16200000">
                  <a:pos x="wd2" y="hd2"/>
                </a:cxn>
              </a:cxnLst>
              <a:rect l="0" t="0" r="r" b="b"/>
              <a:pathLst>
                <a:path w="21600" h="21600" extrusionOk="0">
                  <a:moveTo>
                    <a:pt x="15378" y="21600"/>
                  </a:moveTo>
                  <a:lnTo>
                    <a:pt x="21600" y="15710"/>
                  </a:lnTo>
                  <a:lnTo>
                    <a:pt x="5844" y="0"/>
                  </a:lnTo>
                  <a:lnTo>
                    <a:pt x="0" y="5628"/>
                  </a:lnTo>
                  <a:lnTo>
                    <a:pt x="15378" y="21600"/>
                  </a:lnTo>
                  <a:close/>
                </a:path>
              </a:pathLst>
            </a:custGeom>
            <a:solidFill>
              <a:schemeClr val="accent1">
                <a:lumMod val="60000"/>
                <a:lumOff val="40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440" name="Shape 869"/>
            <p:cNvSpPr/>
            <p:nvPr/>
          </p:nvSpPr>
          <p:spPr>
            <a:xfrm>
              <a:off x="6140231" y="4042628"/>
              <a:ext cx="1056185" cy="18342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6808"/>
                  </a:lnTo>
                  <a:lnTo>
                    <a:pt x="21600" y="0"/>
                  </a:lnTo>
                  <a:lnTo>
                    <a:pt x="21600" y="14300"/>
                  </a:lnTo>
                  <a:lnTo>
                    <a:pt x="0" y="21600"/>
                  </a:lnTo>
                  <a:close/>
                </a:path>
              </a:pathLst>
            </a:custGeom>
            <a:solidFill>
              <a:schemeClr val="accent1">
                <a:lumMod val="50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441" name="Shape 870"/>
            <p:cNvSpPr/>
            <p:nvPr/>
          </p:nvSpPr>
          <p:spPr>
            <a:xfrm>
              <a:off x="5084045" y="4042628"/>
              <a:ext cx="1056187" cy="183429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6808"/>
                  </a:lnTo>
                  <a:lnTo>
                    <a:pt x="0" y="0"/>
                  </a:lnTo>
                  <a:lnTo>
                    <a:pt x="0" y="14300"/>
                  </a:lnTo>
                  <a:lnTo>
                    <a:pt x="21600" y="21600"/>
                  </a:lnTo>
                  <a:close/>
                </a:path>
              </a:pathLst>
            </a:custGeom>
            <a:solidFill>
              <a:schemeClr val="accent1"/>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442" name="Shape 871"/>
            <p:cNvSpPr/>
            <p:nvPr/>
          </p:nvSpPr>
          <p:spPr>
            <a:xfrm>
              <a:off x="4686475" y="4036741"/>
              <a:ext cx="1446600" cy="885679"/>
            </a:xfrm>
            <a:custGeom>
              <a:avLst/>
              <a:gdLst/>
              <a:ahLst/>
              <a:cxnLst>
                <a:cxn ang="0">
                  <a:pos x="wd2" y="hd2"/>
                </a:cxn>
                <a:cxn ang="5400000">
                  <a:pos x="wd2" y="hd2"/>
                </a:cxn>
                <a:cxn ang="10800000">
                  <a:pos x="wd2" y="hd2"/>
                </a:cxn>
                <a:cxn ang="16200000">
                  <a:pos x="wd2" y="hd2"/>
                </a:cxn>
              </a:cxnLst>
              <a:rect l="0" t="0" r="r" b="b"/>
              <a:pathLst>
                <a:path w="21600" h="21600" extrusionOk="0">
                  <a:moveTo>
                    <a:pt x="5969" y="0"/>
                  </a:moveTo>
                  <a:lnTo>
                    <a:pt x="0" y="7587"/>
                  </a:lnTo>
                  <a:lnTo>
                    <a:pt x="15834" y="21600"/>
                  </a:lnTo>
                  <a:lnTo>
                    <a:pt x="21600" y="14259"/>
                  </a:lnTo>
                  <a:lnTo>
                    <a:pt x="5969" y="0"/>
                  </a:lnTo>
                  <a:close/>
                </a:path>
              </a:pathLst>
            </a:custGeom>
            <a:solidFill>
              <a:schemeClr val="accent1">
                <a:lumMod val="60000"/>
                <a:lumOff val="40000"/>
              </a:schemeClr>
            </a:solidFill>
            <a:ln w="6350" cap="flat">
              <a:noFill/>
              <a:prstDash val="solid"/>
              <a:miter lim="400000"/>
            </a:ln>
            <a:effectLst/>
          </p:spPr>
          <p:txBody>
            <a:bodyPr wrap="square" lIns="0" tIns="0" rIns="0" bIns="0" numCol="1" anchor="ctr">
              <a:noAutofit/>
            </a:bodyPr>
            <a:lstStyle/>
            <a:p>
              <a:pPr lvl="0">
                <a:defRPr sz="2400"/>
              </a:pPr>
              <a:endParaRPr sz="2400"/>
            </a:p>
          </p:txBody>
        </p:sp>
        <p:sp>
          <p:nvSpPr>
            <p:cNvPr id="443" name="Shape 872"/>
            <p:cNvSpPr/>
            <p:nvPr/>
          </p:nvSpPr>
          <p:spPr>
            <a:xfrm>
              <a:off x="6150466" y="4036741"/>
              <a:ext cx="1446507" cy="885679"/>
            </a:xfrm>
            <a:custGeom>
              <a:avLst/>
              <a:gdLst/>
              <a:ahLst/>
              <a:cxnLst>
                <a:cxn ang="0">
                  <a:pos x="wd2" y="hd2"/>
                </a:cxn>
                <a:cxn ang="5400000">
                  <a:pos x="wd2" y="hd2"/>
                </a:cxn>
                <a:cxn ang="10800000">
                  <a:pos x="wd2" y="hd2"/>
                </a:cxn>
                <a:cxn ang="16200000">
                  <a:pos x="wd2" y="hd2"/>
                </a:cxn>
              </a:cxnLst>
              <a:rect l="0" t="0" r="r" b="b"/>
              <a:pathLst>
                <a:path w="21600" h="21600" extrusionOk="0">
                  <a:moveTo>
                    <a:pt x="15631" y="0"/>
                  </a:moveTo>
                  <a:lnTo>
                    <a:pt x="21600" y="7587"/>
                  </a:lnTo>
                  <a:lnTo>
                    <a:pt x="5766" y="21600"/>
                  </a:lnTo>
                  <a:lnTo>
                    <a:pt x="0" y="14259"/>
                  </a:lnTo>
                  <a:lnTo>
                    <a:pt x="15631" y="0"/>
                  </a:lnTo>
                  <a:close/>
                </a:path>
              </a:pathLst>
            </a:custGeom>
            <a:solidFill>
              <a:schemeClr val="accent1">
                <a:lumMod val="60000"/>
                <a:lumOff val="40000"/>
              </a:schemeClr>
            </a:solidFill>
            <a:ln w="6350" cap="flat">
              <a:noFill/>
              <a:prstDash val="solid"/>
              <a:miter lim="400000"/>
            </a:ln>
            <a:effectLst/>
          </p:spPr>
          <p:txBody>
            <a:bodyPr wrap="square" lIns="0" tIns="0" rIns="0" bIns="0" numCol="1" anchor="ctr">
              <a:noAutofit/>
            </a:bodyPr>
            <a:lstStyle/>
            <a:p>
              <a:pPr lvl="0">
                <a:defRPr sz="2400"/>
              </a:pPr>
              <a:endParaRPr sz="2400"/>
            </a:p>
          </p:txBody>
        </p:sp>
      </p:grpSp>
      <p:grpSp>
        <p:nvGrpSpPr>
          <p:cNvPr id="104" name="Группа 103"/>
          <p:cNvGrpSpPr/>
          <p:nvPr/>
        </p:nvGrpSpPr>
        <p:grpSpPr>
          <a:xfrm>
            <a:off x="-5499" y="1444086"/>
            <a:ext cx="2995949" cy="1456254"/>
            <a:chOff x="1408337" y="2179234"/>
            <a:chExt cx="2230768" cy="1456254"/>
          </a:xfrm>
        </p:grpSpPr>
        <p:sp>
          <p:nvSpPr>
            <p:cNvPr id="105" name="TextBox 104"/>
            <p:cNvSpPr txBox="1"/>
            <p:nvPr/>
          </p:nvSpPr>
          <p:spPr>
            <a:xfrm>
              <a:off x="1412432" y="2179234"/>
              <a:ext cx="2226673" cy="307777"/>
            </a:xfrm>
            <a:prstGeom prst="rect">
              <a:avLst/>
            </a:prstGeom>
            <a:noFill/>
          </p:spPr>
          <p:txBody>
            <a:bodyPr wrap="square" rtlCol="0">
              <a:spAutoFit/>
            </a:bodyPr>
            <a:lstStyle/>
            <a:p>
              <a:pPr algn="ctr"/>
              <a:r>
                <a:rPr lang="hu-HU" sz="1400" dirty="0" smtClean="0">
                  <a:ea typeface="Roboto Light" panose="02000000000000000000" pitchFamily="2" charset="0"/>
                </a:rPr>
                <a:t>számítástechnika  =  számítógép</a:t>
              </a:r>
              <a:endParaRPr lang="ru-RU" sz="1400" dirty="0">
                <a:ea typeface="Roboto Light" panose="02000000000000000000" pitchFamily="2" charset="0"/>
              </a:endParaRPr>
            </a:p>
          </p:txBody>
        </p:sp>
        <p:sp>
          <p:nvSpPr>
            <p:cNvPr id="106" name="TextBox 105"/>
            <p:cNvSpPr txBox="1"/>
            <p:nvPr/>
          </p:nvSpPr>
          <p:spPr>
            <a:xfrm>
              <a:off x="1408337" y="2589048"/>
              <a:ext cx="2226673" cy="1046440"/>
            </a:xfrm>
            <a:prstGeom prst="rect">
              <a:avLst/>
            </a:prstGeom>
            <a:noFill/>
          </p:spPr>
          <p:txBody>
            <a:bodyPr wrap="square" rtlCol="0">
              <a:spAutoFit/>
            </a:bodyPr>
            <a:lstStyle/>
            <a:p>
              <a:pPr algn="r"/>
              <a:r>
                <a:rPr lang="hu-HU" sz="1200" dirty="0" smtClean="0">
                  <a:solidFill>
                    <a:schemeClr val="bg2"/>
                  </a:solidFill>
                  <a:ea typeface="Roboto Light" panose="02000000000000000000" pitchFamily="2" charset="0"/>
                </a:rPr>
                <a:t>Sokan a számítástechnikát vagy informatikát a számítógéppel azonosítják, pedig az már rég több annál! </a:t>
              </a:r>
            </a:p>
            <a:p>
              <a:pPr algn="r"/>
              <a:r>
                <a:rPr lang="hu-HU" sz="1200" dirty="0" smtClean="0">
                  <a:solidFill>
                    <a:schemeClr val="bg2"/>
                  </a:solidFill>
                  <a:ea typeface="Roboto Light" panose="02000000000000000000" pitchFamily="2" charset="0"/>
                </a:rPr>
                <a:t>Átfonja mindennapjainkat, és jelen van életünk minden percében.</a:t>
              </a:r>
              <a:r>
                <a:rPr lang="en-US" sz="1400" dirty="0" smtClean="0">
                  <a:solidFill>
                    <a:schemeClr val="bg2"/>
                  </a:solidFill>
                  <a:ea typeface="Roboto Light" panose="02000000000000000000" pitchFamily="2" charset="0"/>
                </a:rPr>
                <a:t> </a:t>
              </a:r>
              <a:endParaRPr lang="ru-RU" sz="1400" dirty="0">
                <a:solidFill>
                  <a:schemeClr val="bg2"/>
                </a:solidFill>
                <a:ea typeface="Roboto Light" panose="02000000000000000000" pitchFamily="2" charset="0"/>
              </a:endParaRPr>
            </a:p>
          </p:txBody>
        </p:sp>
      </p:grpSp>
      <p:grpSp>
        <p:nvGrpSpPr>
          <p:cNvPr id="107" name="Группа 106"/>
          <p:cNvGrpSpPr/>
          <p:nvPr/>
        </p:nvGrpSpPr>
        <p:grpSpPr>
          <a:xfrm>
            <a:off x="0" y="4260968"/>
            <a:ext cx="2996288" cy="1824190"/>
            <a:chOff x="1412432" y="2179234"/>
            <a:chExt cx="2226673" cy="1269630"/>
          </a:xfrm>
        </p:grpSpPr>
        <p:sp>
          <p:nvSpPr>
            <p:cNvPr id="108" name="TextBox 107"/>
            <p:cNvSpPr txBox="1"/>
            <p:nvPr/>
          </p:nvSpPr>
          <p:spPr>
            <a:xfrm>
              <a:off x="1412432" y="2179234"/>
              <a:ext cx="2226673" cy="233937"/>
            </a:xfrm>
            <a:prstGeom prst="rect">
              <a:avLst/>
            </a:prstGeom>
            <a:noFill/>
          </p:spPr>
          <p:txBody>
            <a:bodyPr wrap="square" rtlCol="0">
              <a:spAutoFit/>
            </a:bodyPr>
            <a:lstStyle/>
            <a:p>
              <a:pPr algn="r"/>
              <a:r>
                <a:rPr lang="hu-HU" dirty="0" smtClean="0">
                  <a:ea typeface="Roboto Light" panose="02000000000000000000" pitchFamily="2" charset="0"/>
                </a:rPr>
                <a:t>kiegészítők</a:t>
              </a:r>
              <a:endParaRPr lang="ru-RU" dirty="0">
                <a:ea typeface="Roboto Light" panose="02000000000000000000" pitchFamily="2" charset="0"/>
              </a:endParaRPr>
            </a:p>
          </p:txBody>
        </p:sp>
        <p:sp>
          <p:nvSpPr>
            <p:cNvPr id="109" name="TextBox 108"/>
            <p:cNvSpPr txBox="1"/>
            <p:nvPr/>
          </p:nvSpPr>
          <p:spPr>
            <a:xfrm>
              <a:off x="1467529" y="2484912"/>
              <a:ext cx="2165367" cy="963952"/>
            </a:xfrm>
            <a:prstGeom prst="rect">
              <a:avLst/>
            </a:prstGeom>
            <a:noFill/>
          </p:spPr>
          <p:txBody>
            <a:bodyPr wrap="square" rtlCol="0">
              <a:spAutoFit/>
            </a:bodyPr>
            <a:lstStyle/>
            <a:p>
              <a:pPr algn="r"/>
              <a:r>
                <a:rPr lang="hu-HU" sz="1200" dirty="0" smtClean="0">
                  <a:solidFill>
                    <a:schemeClr val="bg2"/>
                  </a:solidFill>
                  <a:ea typeface="Roboto Light" panose="02000000000000000000" pitchFamily="2" charset="0"/>
                </a:rPr>
                <a:t>A mai, modern </a:t>
              </a:r>
              <a:r>
                <a:rPr lang="hu-HU" sz="1200" dirty="0" err="1" smtClean="0">
                  <a:solidFill>
                    <a:schemeClr val="bg2"/>
                  </a:solidFill>
                  <a:ea typeface="Roboto Light" panose="02000000000000000000" pitchFamily="2" charset="0"/>
                </a:rPr>
                <a:t>okostelefonok</a:t>
              </a:r>
              <a:r>
                <a:rPr lang="hu-HU" sz="1200" dirty="0" smtClean="0">
                  <a:solidFill>
                    <a:schemeClr val="bg2"/>
                  </a:solidFill>
                  <a:ea typeface="Roboto Light" panose="02000000000000000000" pitchFamily="2" charset="0"/>
                </a:rPr>
                <a:t> nagyobb számítási kapacitással rendelkeznek, mint az első szuperszámítógépek, amik egész csarnokokat töltöttek meg.</a:t>
              </a:r>
            </a:p>
            <a:p>
              <a:pPr algn="r"/>
              <a:r>
                <a:rPr lang="hu-HU" sz="1200" dirty="0" smtClean="0">
                  <a:solidFill>
                    <a:schemeClr val="bg2"/>
                  </a:solidFill>
                  <a:ea typeface="Roboto Light" panose="02000000000000000000" pitchFamily="2" charset="0"/>
                </a:rPr>
                <a:t>Az egyre népszerűbb okos órák és egyéb kiegészítők szintén IT eszközöknek számítanak!</a:t>
              </a:r>
              <a:endParaRPr lang="ru-RU" sz="1200" dirty="0">
                <a:solidFill>
                  <a:schemeClr val="bg2"/>
                </a:solidFill>
                <a:ea typeface="Roboto Light" panose="02000000000000000000" pitchFamily="2" charset="0"/>
              </a:endParaRPr>
            </a:p>
          </p:txBody>
        </p:sp>
      </p:grpSp>
      <p:sp>
        <p:nvSpPr>
          <p:cNvPr id="112" name="TextBox 111"/>
          <p:cNvSpPr txBox="1"/>
          <p:nvPr/>
        </p:nvSpPr>
        <p:spPr>
          <a:xfrm>
            <a:off x="6749692" y="1853900"/>
            <a:ext cx="3053334" cy="5124479"/>
          </a:xfrm>
          <a:prstGeom prst="rect">
            <a:avLst/>
          </a:prstGeom>
          <a:noFill/>
        </p:spPr>
        <p:txBody>
          <a:bodyPr wrap="square" rtlCol="0">
            <a:spAutoFit/>
          </a:bodyPr>
          <a:lstStyle/>
          <a:p>
            <a:pPr marL="171450" indent="-171450">
              <a:spcBef>
                <a:spcPts val="600"/>
              </a:spcBef>
              <a:buFont typeface="Wingdings" panose="05000000000000000000" pitchFamily="2" charset="2"/>
              <a:buChar char="Ø"/>
            </a:pPr>
            <a:r>
              <a:rPr lang="hu-HU" sz="1200" dirty="0">
                <a:solidFill>
                  <a:schemeClr val="bg2"/>
                </a:solidFill>
                <a:ea typeface="Roboto Light" panose="02000000000000000000" pitchFamily="2" charset="0"/>
              </a:rPr>
              <a:t>egyre több helyen érhetőek el - akár ingyenesen használható - </a:t>
            </a:r>
            <a:r>
              <a:rPr lang="hu-HU" sz="1200" dirty="0" err="1">
                <a:solidFill>
                  <a:schemeClr val="bg2"/>
                </a:solidFill>
                <a:ea typeface="Roboto Light" panose="02000000000000000000" pitchFamily="2" charset="0"/>
              </a:rPr>
              <a:t>wifi</a:t>
            </a:r>
            <a:r>
              <a:rPr lang="hu-HU" sz="1200" dirty="0">
                <a:solidFill>
                  <a:schemeClr val="bg2"/>
                </a:solidFill>
                <a:ea typeface="Roboto Light" panose="02000000000000000000" pitchFamily="2" charset="0"/>
              </a:rPr>
              <a:t> lehetőségek, azonban a </a:t>
            </a:r>
            <a:r>
              <a:rPr lang="hu-HU" sz="1200" b="1" dirty="0">
                <a:solidFill>
                  <a:schemeClr val="bg2"/>
                </a:solidFill>
                <a:ea typeface="Roboto Light" panose="02000000000000000000" pitchFamily="2" charset="0"/>
              </a:rPr>
              <a:t>nyilvános </a:t>
            </a:r>
            <a:r>
              <a:rPr lang="hu-HU" sz="1200" b="1" dirty="0" err="1">
                <a:solidFill>
                  <a:schemeClr val="bg2"/>
                </a:solidFill>
                <a:ea typeface="Roboto Light" panose="02000000000000000000" pitchFamily="2" charset="0"/>
              </a:rPr>
              <a:t>wifi</a:t>
            </a:r>
            <a:r>
              <a:rPr lang="hu-HU" sz="1200" b="1" dirty="0">
                <a:solidFill>
                  <a:schemeClr val="bg2"/>
                </a:solidFill>
                <a:ea typeface="Roboto Light" panose="02000000000000000000" pitchFamily="2" charset="0"/>
              </a:rPr>
              <a:t> </a:t>
            </a:r>
            <a:r>
              <a:rPr lang="hu-HU" sz="1200" b="1" dirty="0" err="1">
                <a:solidFill>
                  <a:schemeClr val="bg2"/>
                </a:solidFill>
                <a:ea typeface="Roboto Light" panose="02000000000000000000" pitchFamily="2" charset="0"/>
              </a:rPr>
              <a:t>hot-spot</a:t>
            </a:r>
            <a:r>
              <a:rPr lang="hu-HU" sz="1200" dirty="0" err="1">
                <a:solidFill>
                  <a:schemeClr val="bg2"/>
                </a:solidFill>
                <a:ea typeface="Roboto Light" panose="02000000000000000000" pitchFamily="2" charset="0"/>
              </a:rPr>
              <a:t>-okon</a:t>
            </a:r>
            <a:r>
              <a:rPr lang="hu-HU" sz="1200" dirty="0">
                <a:solidFill>
                  <a:schemeClr val="bg2"/>
                </a:solidFill>
                <a:ea typeface="Roboto Light" panose="02000000000000000000" pitchFamily="2" charset="0"/>
              </a:rPr>
              <a:t> ne intézzünk banki ügyeket vagy olyan belépéseket, amik biztonsági kockázatot jelenthetnek, mert ezeken bárki könnyedén megfigyelheti </a:t>
            </a:r>
            <a:r>
              <a:rPr lang="hu-HU" sz="1200" dirty="0" smtClean="0">
                <a:solidFill>
                  <a:schemeClr val="bg2"/>
                </a:solidFill>
                <a:ea typeface="Roboto Light" panose="02000000000000000000" pitchFamily="2" charset="0"/>
              </a:rPr>
              <a:t>adatainkat</a:t>
            </a:r>
          </a:p>
          <a:p>
            <a:pPr marL="171450" indent="-171450">
              <a:spcBef>
                <a:spcPts val="600"/>
              </a:spcBef>
              <a:buFont typeface="Wingdings" panose="05000000000000000000" pitchFamily="2" charset="2"/>
              <a:buChar char="Ø"/>
            </a:pPr>
            <a:r>
              <a:rPr lang="hu-HU" sz="1200" dirty="0" smtClean="0">
                <a:solidFill>
                  <a:schemeClr val="bg2"/>
                </a:solidFill>
                <a:ea typeface="Roboto Light" panose="02000000000000000000" pitchFamily="2" charset="0"/>
              </a:rPr>
              <a:t>otthon kényelmes a gépünk/eszközünk megosztása a hálózaton, de egy </a:t>
            </a:r>
            <a:r>
              <a:rPr lang="hu-HU" sz="1200" b="1" dirty="0" smtClean="0">
                <a:solidFill>
                  <a:schemeClr val="bg2"/>
                </a:solidFill>
                <a:ea typeface="Roboto Light" panose="02000000000000000000" pitchFamily="2" charset="0"/>
              </a:rPr>
              <a:t>megosztott mappa</a:t>
            </a:r>
            <a:r>
              <a:rPr lang="hu-HU" sz="1200" dirty="0" smtClean="0">
                <a:solidFill>
                  <a:schemeClr val="bg2"/>
                </a:solidFill>
                <a:ea typeface="Roboto Light" panose="02000000000000000000" pitchFamily="2" charset="0"/>
              </a:rPr>
              <a:t> egy nyilvános hálózatban bárkinek betekintést enged adatainkba</a:t>
            </a:r>
            <a:endParaRPr lang="hu-HU" sz="1200" dirty="0">
              <a:solidFill>
                <a:schemeClr val="bg2"/>
              </a:solidFill>
              <a:ea typeface="Roboto Light" panose="02000000000000000000" pitchFamily="2" charset="0"/>
            </a:endParaRPr>
          </a:p>
          <a:p>
            <a:pPr marL="171450" indent="-171450">
              <a:spcBef>
                <a:spcPts val="600"/>
              </a:spcBef>
              <a:buFont typeface="Wingdings" panose="05000000000000000000" pitchFamily="2" charset="2"/>
              <a:buChar char="Ø"/>
            </a:pPr>
            <a:r>
              <a:rPr lang="hu-HU" sz="1200" dirty="0" smtClean="0">
                <a:solidFill>
                  <a:schemeClr val="bg2"/>
                </a:solidFill>
                <a:ea typeface="Roboto Light" panose="02000000000000000000" pitchFamily="2" charset="0"/>
              </a:rPr>
              <a:t>minden eszközön beállítható </a:t>
            </a:r>
            <a:r>
              <a:rPr lang="hu-HU" sz="1200" b="1" dirty="0" smtClean="0">
                <a:solidFill>
                  <a:schemeClr val="bg2"/>
                </a:solidFill>
                <a:ea typeface="Roboto Light" panose="02000000000000000000" pitchFamily="2" charset="0"/>
              </a:rPr>
              <a:t>jelszavas belépés</a:t>
            </a:r>
            <a:r>
              <a:rPr lang="hu-HU" sz="1200" dirty="0" smtClean="0">
                <a:solidFill>
                  <a:schemeClr val="bg2"/>
                </a:solidFill>
                <a:ea typeface="Roboto Light" panose="02000000000000000000" pitchFamily="2" charset="0"/>
              </a:rPr>
              <a:t>, </a:t>
            </a:r>
            <a:r>
              <a:rPr lang="hu-HU" sz="1200" b="1" dirty="0" smtClean="0">
                <a:solidFill>
                  <a:schemeClr val="bg2"/>
                </a:solidFill>
                <a:ea typeface="Roboto Light" panose="02000000000000000000" pitchFamily="2" charset="0"/>
              </a:rPr>
              <a:t>kód kérés</a:t>
            </a:r>
            <a:r>
              <a:rPr lang="hu-HU" sz="1200" dirty="0" smtClean="0">
                <a:solidFill>
                  <a:schemeClr val="bg2"/>
                </a:solidFill>
                <a:ea typeface="Roboto Light" panose="02000000000000000000" pitchFamily="2" charset="0"/>
              </a:rPr>
              <a:t>, elveszett vagy ellopott eszközök esetén ez nagy segítség lehet adataink védelmének érdekében </a:t>
            </a:r>
          </a:p>
          <a:p>
            <a:pPr marL="171450" indent="-171450">
              <a:spcBef>
                <a:spcPts val="600"/>
              </a:spcBef>
              <a:buFont typeface="Wingdings" panose="05000000000000000000" pitchFamily="2" charset="2"/>
              <a:buChar char="Ø"/>
            </a:pPr>
            <a:r>
              <a:rPr lang="hu-HU" sz="1200" dirty="0">
                <a:solidFill>
                  <a:schemeClr val="bg2"/>
                </a:solidFill>
                <a:ea typeface="Roboto Light" panose="02000000000000000000" pitchFamily="2" charset="0"/>
              </a:rPr>
              <a:t>eszközeink egy része állandó </a:t>
            </a:r>
            <a:r>
              <a:rPr lang="hu-HU" sz="1200" dirty="0" err="1">
                <a:solidFill>
                  <a:schemeClr val="bg2"/>
                </a:solidFill>
                <a:ea typeface="Roboto Light" panose="02000000000000000000" pitchFamily="2" charset="0"/>
              </a:rPr>
              <a:t>Bluetooth</a:t>
            </a:r>
            <a:r>
              <a:rPr lang="hu-HU" sz="1200" dirty="0">
                <a:solidFill>
                  <a:schemeClr val="bg2"/>
                </a:solidFill>
                <a:ea typeface="Roboto Light" panose="02000000000000000000" pitchFamily="2" charset="0"/>
              </a:rPr>
              <a:t> kapcsolatban van egymással, azonban az eszközök párosítása után javasolt annak </a:t>
            </a:r>
            <a:r>
              <a:rPr lang="hu-HU" sz="1200" b="1" dirty="0" err="1">
                <a:solidFill>
                  <a:schemeClr val="bg2"/>
                </a:solidFill>
                <a:ea typeface="Roboto Light" panose="02000000000000000000" pitchFamily="2" charset="0"/>
              </a:rPr>
              <a:t>Bluetooth</a:t>
            </a:r>
            <a:r>
              <a:rPr lang="hu-HU" sz="1200" b="1" dirty="0">
                <a:solidFill>
                  <a:schemeClr val="bg2"/>
                </a:solidFill>
                <a:ea typeface="Roboto Light" panose="02000000000000000000" pitchFamily="2" charset="0"/>
              </a:rPr>
              <a:t> jel</a:t>
            </a:r>
            <a:r>
              <a:rPr lang="hu-HU" sz="1200" dirty="0">
                <a:solidFill>
                  <a:schemeClr val="bg2"/>
                </a:solidFill>
                <a:ea typeface="Roboto Light" panose="02000000000000000000" pitchFamily="2" charset="0"/>
              </a:rPr>
              <a:t>ének </a:t>
            </a:r>
            <a:r>
              <a:rPr lang="hu-HU" sz="1200" b="1" dirty="0">
                <a:solidFill>
                  <a:schemeClr val="bg2"/>
                </a:solidFill>
                <a:ea typeface="Roboto Light" panose="02000000000000000000" pitchFamily="2" charset="0"/>
              </a:rPr>
              <a:t>elrejtése</a:t>
            </a:r>
            <a:r>
              <a:rPr lang="hu-HU" sz="1200" dirty="0">
                <a:solidFill>
                  <a:schemeClr val="bg2"/>
                </a:solidFill>
                <a:ea typeface="Roboto Light" panose="02000000000000000000" pitchFamily="2" charset="0"/>
              </a:rPr>
              <a:t>, nem csak energiatakarékosság, hanem a kártékony, szándékos belépéseket is megelőzendő</a:t>
            </a:r>
            <a:endParaRPr lang="hu-HU" sz="1200" dirty="0">
              <a:solidFill>
                <a:schemeClr val="tx2"/>
              </a:solidFill>
              <a:ea typeface="Roboto Light" panose="02000000000000000000" pitchFamily="2" charset="0"/>
            </a:endParaRPr>
          </a:p>
          <a:p>
            <a:pPr marL="171450" indent="-171450">
              <a:buFont typeface="Wingdings" panose="05000000000000000000" pitchFamily="2" charset="2"/>
              <a:buChar char="Ø"/>
            </a:pPr>
            <a:endParaRPr lang="hu-HU" sz="1200" dirty="0" smtClean="0">
              <a:solidFill>
                <a:schemeClr val="bg2"/>
              </a:solidFill>
              <a:ea typeface="Roboto Light" panose="02000000000000000000" pitchFamily="2" charset="0"/>
            </a:endParaRPr>
          </a:p>
        </p:txBody>
      </p:sp>
      <p:sp>
        <p:nvSpPr>
          <p:cNvPr id="4" name="Заголовок 3"/>
          <p:cNvSpPr>
            <a:spLocks noGrp="1"/>
          </p:cNvSpPr>
          <p:nvPr>
            <p:ph type="title"/>
          </p:nvPr>
        </p:nvSpPr>
        <p:spPr/>
        <p:txBody>
          <a:bodyPr/>
          <a:lstStyle/>
          <a:p>
            <a:r>
              <a:rPr lang="hu-HU" dirty="0"/>
              <a:t>Általános IT biztonság</a:t>
            </a:r>
            <a:endParaRPr lang="ru-RU" dirty="0"/>
          </a:p>
        </p:txBody>
      </p:sp>
      <p:grpSp>
        <p:nvGrpSpPr>
          <p:cNvPr id="40" name="Csoportba foglalás 39"/>
          <p:cNvGrpSpPr>
            <a:grpSpLocks noChangeAspect="1"/>
          </p:cNvGrpSpPr>
          <p:nvPr/>
        </p:nvGrpSpPr>
        <p:grpSpPr>
          <a:xfrm>
            <a:off x="364286" y="2927587"/>
            <a:ext cx="2254688" cy="1179617"/>
            <a:chOff x="1241170" y="1996123"/>
            <a:chExt cx="7515623" cy="3932056"/>
          </a:xfrm>
        </p:grpSpPr>
        <p:sp>
          <p:nvSpPr>
            <p:cNvPr id="41" name="Shape 2310"/>
            <p:cNvSpPr/>
            <p:nvPr/>
          </p:nvSpPr>
          <p:spPr>
            <a:xfrm>
              <a:off x="2863325" y="1996123"/>
              <a:ext cx="4793714" cy="3346616"/>
            </a:xfrm>
            <a:prstGeom prst="roundRect">
              <a:avLst>
                <a:gd name="adj" fmla="val 3442"/>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42" name="Shape 2311"/>
            <p:cNvSpPr/>
            <p:nvPr/>
          </p:nvSpPr>
          <p:spPr>
            <a:xfrm>
              <a:off x="2867776" y="4893341"/>
              <a:ext cx="4801801" cy="1"/>
            </a:xfrm>
            <a:prstGeom prst="line">
              <a:avLst/>
            </a:prstGeom>
            <a:ln w="28575">
              <a:solidFill>
                <a:schemeClr val="accent1"/>
              </a:solidFill>
              <a:miter lim="400000"/>
            </a:ln>
          </p:spPr>
          <p:txBody>
            <a:bodyPr lIns="50800" tIns="50800" rIns="50800" bIns="50800" anchor="ctr"/>
            <a:lstStyle/>
            <a:p>
              <a:pPr defTabSz="825500">
                <a:defRPr sz="3200">
                  <a:solidFill>
                    <a:srgbClr val="000000"/>
                  </a:solidFill>
                  <a:latin typeface="+mn-lt"/>
                  <a:ea typeface="+mn-ea"/>
                  <a:cs typeface="+mn-cs"/>
                  <a:sym typeface="Helvetica Light"/>
                </a:defRPr>
              </a:pPr>
              <a:endParaRPr sz="3200"/>
            </a:p>
          </p:txBody>
        </p:sp>
        <p:sp>
          <p:nvSpPr>
            <p:cNvPr id="43" name="Shape 2312"/>
            <p:cNvSpPr/>
            <p:nvPr/>
          </p:nvSpPr>
          <p:spPr>
            <a:xfrm>
              <a:off x="5221131" y="2085317"/>
              <a:ext cx="70035" cy="7003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44" name="Shape 2313"/>
            <p:cNvSpPr/>
            <p:nvPr/>
          </p:nvSpPr>
          <p:spPr>
            <a:xfrm>
              <a:off x="4443936" y="5342902"/>
              <a:ext cx="1617624" cy="513445"/>
            </a:xfrm>
            <a:custGeom>
              <a:avLst/>
              <a:gdLst/>
              <a:ahLst/>
              <a:cxnLst>
                <a:cxn ang="0">
                  <a:pos x="wd2" y="hd2"/>
                </a:cxn>
                <a:cxn ang="5400000">
                  <a:pos x="wd2" y="hd2"/>
                </a:cxn>
                <a:cxn ang="10800000">
                  <a:pos x="wd2" y="hd2"/>
                </a:cxn>
                <a:cxn ang="16200000">
                  <a:pos x="wd2" y="hd2"/>
                </a:cxn>
              </a:cxnLst>
              <a:rect l="0" t="0" r="r" b="b"/>
              <a:pathLst>
                <a:path w="21600" h="21600" extrusionOk="0">
                  <a:moveTo>
                    <a:pt x="3509" y="9"/>
                  </a:moveTo>
                  <a:lnTo>
                    <a:pt x="2686" y="18792"/>
                  </a:lnTo>
                  <a:cubicBezTo>
                    <a:pt x="2261" y="19120"/>
                    <a:pt x="1834" y="19418"/>
                    <a:pt x="1406" y="19687"/>
                  </a:cubicBezTo>
                  <a:cubicBezTo>
                    <a:pt x="939" y="19980"/>
                    <a:pt x="470" y="20238"/>
                    <a:pt x="0" y="20460"/>
                  </a:cubicBezTo>
                  <a:lnTo>
                    <a:pt x="0" y="21600"/>
                  </a:lnTo>
                  <a:lnTo>
                    <a:pt x="21600" y="21600"/>
                  </a:lnTo>
                  <a:lnTo>
                    <a:pt x="21600" y="20343"/>
                  </a:lnTo>
                  <a:cubicBezTo>
                    <a:pt x="21109" y="20169"/>
                    <a:pt x="20621" y="19938"/>
                    <a:pt x="20135" y="19649"/>
                  </a:cubicBezTo>
                  <a:cubicBezTo>
                    <a:pt x="19705" y="19393"/>
                    <a:pt x="19278" y="19092"/>
                    <a:pt x="18854" y="18746"/>
                  </a:cubicBezTo>
                  <a:lnTo>
                    <a:pt x="17985" y="0"/>
                  </a:lnTo>
                  <a:lnTo>
                    <a:pt x="3509" y="9"/>
                  </a:lnTo>
                  <a:close/>
                </a:path>
              </a:pathLst>
            </a:custGeom>
            <a:solidFill>
              <a:schemeClr val="bg1"/>
            </a:solidFill>
            <a:ln w="28575">
              <a:solidFill>
                <a:schemeClr val="accent1"/>
              </a:solidFill>
              <a:miter lim="400000"/>
            </a:ln>
          </p:spPr>
          <p:txBody>
            <a:bodyPr lIns="50800" tIns="50800" rIns="50800" bIns="50800" anchor="ctr"/>
            <a:lstStyle/>
            <a:p>
              <a:pPr defTabSz="825500">
                <a:defRPr sz="3200">
                  <a:solidFill>
                    <a:srgbClr val="000000"/>
                  </a:solidFill>
                  <a:latin typeface="+mn-lt"/>
                  <a:ea typeface="+mn-ea"/>
                  <a:cs typeface="+mn-cs"/>
                  <a:sym typeface="Helvetica Light"/>
                </a:defRPr>
              </a:pPr>
              <a:endParaRPr sz="3200"/>
            </a:p>
          </p:txBody>
        </p:sp>
        <p:sp>
          <p:nvSpPr>
            <p:cNvPr id="45" name="Shape 2314"/>
            <p:cNvSpPr/>
            <p:nvPr/>
          </p:nvSpPr>
          <p:spPr>
            <a:xfrm>
              <a:off x="5158496" y="5020466"/>
              <a:ext cx="195305" cy="1953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46" name="Shape 2315"/>
            <p:cNvSpPr/>
            <p:nvPr/>
          </p:nvSpPr>
          <p:spPr>
            <a:xfrm>
              <a:off x="3061662" y="2244707"/>
              <a:ext cx="4388970" cy="2479426"/>
            </a:xfrm>
            <a:prstGeom prst="roundRect">
              <a:avLst>
                <a:gd name="adj" fmla="val 0"/>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47" name="Shape 2316"/>
            <p:cNvSpPr/>
            <p:nvPr/>
          </p:nvSpPr>
          <p:spPr>
            <a:xfrm>
              <a:off x="6970413" y="3865396"/>
              <a:ext cx="1446794" cy="2058575"/>
            </a:xfrm>
            <a:prstGeom prst="roundRect">
              <a:avLst>
                <a:gd name="adj" fmla="val 4532"/>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48" name="Shape 2318"/>
            <p:cNvSpPr/>
            <p:nvPr/>
          </p:nvSpPr>
          <p:spPr>
            <a:xfrm>
              <a:off x="7633808" y="5783005"/>
              <a:ext cx="116637" cy="1166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49" name="Shape 2319"/>
            <p:cNvSpPr/>
            <p:nvPr/>
          </p:nvSpPr>
          <p:spPr>
            <a:xfrm>
              <a:off x="7054730" y="4052943"/>
              <a:ext cx="1280202" cy="1702250"/>
            </a:xfrm>
            <a:prstGeom prst="roundRect">
              <a:avLst>
                <a:gd name="adj" fmla="val 0"/>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50" name="Shape 2320"/>
            <p:cNvSpPr/>
            <p:nvPr/>
          </p:nvSpPr>
          <p:spPr>
            <a:xfrm>
              <a:off x="8733998" y="5014727"/>
              <a:ext cx="22795" cy="90566"/>
            </a:xfrm>
            <a:prstGeom prst="roundRect">
              <a:avLst>
                <a:gd name="adj" fmla="val 22990"/>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51" name="Shape 2321"/>
            <p:cNvSpPr/>
            <p:nvPr/>
          </p:nvSpPr>
          <p:spPr>
            <a:xfrm>
              <a:off x="8180972" y="5024916"/>
              <a:ext cx="22795" cy="75717"/>
            </a:xfrm>
            <a:prstGeom prst="roundRect">
              <a:avLst>
                <a:gd name="adj" fmla="val 22990"/>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52" name="Shape 2322"/>
            <p:cNvSpPr/>
            <p:nvPr/>
          </p:nvSpPr>
          <p:spPr>
            <a:xfrm>
              <a:off x="8180972" y="5124474"/>
              <a:ext cx="22795" cy="75717"/>
            </a:xfrm>
            <a:prstGeom prst="roundRect">
              <a:avLst>
                <a:gd name="adj" fmla="val 22990"/>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53" name="Shape 2323"/>
            <p:cNvSpPr/>
            <p:nvPr/>
          </p:nvSpPr>
          <p:spPr>
            <a:xfrm>
              <a:off x="8180972" y="4904160"/>
              <a:ext cx="22795" cy="43562"/>
            </a:xfrm>
            <a:prstGeom prst="roundRect">
              <a:avLst>
                <a:gd name="adj" fmla="val 22990"/>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54" name="Shape 2324"/>
            <p:cNvSpPr/>
            <p:nvPr/>
          </p:nvSpPr>
          <p:spPr>
            <a:xfrm>
              <a:off x="8192955" y="4750832"/>
              <a:ext cx="554889" cy="1177347"/>
            </a:xfrm>
            <a:prstGeom prst="roundRect">
              <a:avLst>
                <a:gd name="adj" fmla="val 16210"/>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55" name="Shape 2325"/>
            <p:cNvSpPr/>
            <p:nvPr/>
          </p:nvSpPr>
          <p:spPr>
            <a:xfrm>
              <a:off x="8428257" y="4842649"/>
              <a:ext cx="84280" cy="9873"/>
            </a:xfrm>
            <a:prstGeom prst="roundRect">
              <a:avLst>
                <a:gd name="adj" fmla="val 50000"/>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56" name="Shape 2326"/>
            <p:cNvSpPr/>
            <p:nvPr/>
          </p:nvSpPr>
          <p:spPr>
            <a:xfrm>
              <a:off x="8459002" y="4786322"/>
              <a:ext cx="22795" cy="227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57" name="Shape 2327"/>
            <p:cNvSpPr/>
            <p:nvPr/>
          </p:nvSpPr>
          <p:spPr>
            <a:xfrm>
              <a:off x="8426555" y="5807198"/>
              <a:ext cx="87689" cy="876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58" name="Shape 2328"/>
            <p:cNvSpPr/>
            <p:nvPr/>
          </p:nvSpPr>
          <p:spPr>
            <a:xfrm>
              <a:off x="8231159" y="4903271"/>
              <a:ext cx="476446" cy="869851"/>
            </a:xfrm>
            <a:prstGeom prst="roundRect">
              <a:avLst>
                <a:gd name="adj" fmla="val 0"/>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59" name="Shape 2329"/>
            <p:cNvSpPr/>
            <p:nvPr/>
          </p:nvSpPr>
          <p:spPr>
            <a:xfrm>
              <a:off x="3371738" y="3628164"/>
              <a:ext cx="45210" cy="452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60" name="Shape 2332"/>
            <p:cNvSpPr/>
            <p:nvPr/>
          </p:nvSpPr>
          <p:spPr>
            <a:xfrm>
              <a:off x="1779451" y="3586077"/>
              <a:ext cx="3229784" cy="2250186"/>
            </a:xfrm>
            <a:prstGeom prst="roundRect">
              <a:avLst>
                <a:gd name="adj" fmla="val 5577"/>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61" name="Shape 2333"/>
            <p:cNvSpPr/>
            <p:nvPr/>
          </p:nvSpPr>
          <p:spPr>
            <a:xfrm>
              <a:off x="1241221" y="5718685"/>
              <a:ext cx="4306247" cy="132297"/>
            </a:xfrm>
            <a:prstGeom prst="rect">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62" name="Shape 2334"/>
            <p:cNvSpPr/>
            <p:nvPr/>
          </p:nvSpPr>
          <p:spPr>
            <a:xfrm>
              <a:off x="1904553" y="3718740"/>
              <a:ext cx="2979580" cy="1870912"/>
            </a:xfrm>
            <a:prstGeom prst="rect">
              <a:avLst/>
            </a:prstGeom>
            <a:solidFill>
              <a:schemeClr val="bg1"/>
            </a:solidFill>
            <a:ln w="28575">
              <a:solidFill>
                <a:schemeClr val="accent1"/>
              </a:solidFill>
              <a:miter lim="400000"/>
            </a:ln>
          </p:spPr>
          <p:txBody>
            <a:bodyPr lIns="50800" tIns="50800" rIns="50800" bIns="50800" anchor="ctr"/>
            <a:lstStyle/>
            <a:p>
              <a:pPr defTabSz="825500">
                <a:defRPr sz="3200">
                  <a:latin typeface="+mn-lt"/>
                  <a:ea typeface="+mn-ea"/>
                  <a:cs typeface="+mn-cs"/>
                  <a:sym typeface="Helvetica Light"/>
                </a:defRPr>
              </a:pPr>
              <a:endParaRPr sz="3200"/>
            </a:p>
          </p:txBody>
        </p:sp>
        <p:sp>
          <p:nvSpPr>
            <p:cNvPr id="63" name="Shape 2335"/>
            <p:cNvSpPr/>
            <p:nvPr/>
          </p:nvSpPr>
          <p:spPr>
            <a:xfrm>
              <a:off x="1241170" y="5852079"/>
              <a:ext cx="4306349" cy="6999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8" y="5567"/>
                    <a:pt x="443" y="10128"/>
                    <a:pt x="672" y="13645"/>
                  </a:cubicBezTo>
                  <a:cubicBezTo>
                    <a:pt x="937" y="17725"/>
                    <a:pt x="1209" y="20387"/>
                    <a:pt x="1482" y="21600"/>
                  </a:cubicBezTo>
                  <a:lnTo>
                    <a:pt x="20137" y="21600"/>
                  </a:lnTo>
                  <a:cubicBezTo>
                    <a:pt x="20400" y="20350"/>
                    <a:pt x="20662" y="17756"/>
                    <a:pt x="20918" y="13847"/>
                  </a:cubicBezTo>
                  <a:cubicBezTo>
                    <a:pt x="21151" y="10304"/>
                    <a:pt x="21379" y="5690"/>
                    <a:pt x="21600" y="45"/>
                  </a:cubicBezTo>
                  <a:lnTo>
                    <a:pt x="0" y="0"/>
                  </a:lnTo>
                  <a:close/>
                </a:path>
              </a:pathLst>
            </a:custGeom>
            <a:solidFill>
              <a:schemeClr val="bg1"/>
            </a:solidFill>
            <a:ln w="28575">
              <a:solidFill>
                <a:schemeClr val="accent1"/>
              </a:solidFill>
              <a:miter lim="400000"/>
            </a:ln>
          </p:spPr>
          <p:txBody>
            <a:bodyPr lIns="50800" tIns="50800" rIns="50800" bIns="50800" anchor="ctr"/>
            <a:lstStyle/>
            <a:p>
              <a:pPr defTabSz="825500">
                <a:defRPr sz="3200">
                  <a:solidFill>
                    <a:srgbClr val="000000"/>
                  </a:solidFill>
                  <a:latin typeface="+mn-lt"/>
                  <a:ea typeface="+mn-ea"/>
                  <a:cs typeface="+mn-cs"/>
                  <a:sym typeface="Helvetica Light"/>
                </a:defRPr>
              </a:pPr>
              <a:endParaRPr sz="3200"/>
            </a:p>
          </p:txBody>
        </p:sp>
        <p:sp>
          <p:nvSpPr>
            <p:cNvPr id="64" name="Shape 2336"/>
            <p:cNvSpPr/>
            <p:nvPr/>
          </p:nvSpPr>
          <p:spPr>
            <a:xfrm>
              <a:off x="3095347" y="5720416"/>
              <a:ext cx="598005" cy="66939"/>
            </a:xfrm>
            <a:custGeom>
              <a:avLst/>
              <a:gdLst/>
              <a:ahLst/>
              <a:cxnLst>
                <a:cxn ang="0">
                  <a:pos x="wd2" y="hd2"/>
                </a:cxn>
                <a:cxn ang="5400000">
                  <a:pos x="wd2" y="hd2"/>
                </a:cxn>
                <a:cxn ang="10800000">
                  <a:pos x="wd2" y="hd2"/>
                </a:cxn>
                <a:cxn ang="16200000">
                  <a:pos x="wd2" y="hd2"/>
                </a:cxn>
              </a:cxnLst>
              <a:rect l="0" t="0" r="r" b="b"/>
              <a:pathLst>
                <a:path w="21582" h="21406" extrusionOk="0">
                  <a:moveTo>
                    <a:pt x="3" y="357"/>
                  </a:moveTo>
                  <a:lnTo>
                    <a:pt x="3" y="7747"/>
                  </a:lnTo>
                  <a:cubicBezTo>
                    <a:pt x="-18" y="10984"/>
                    <a:pt x="100" y="14173"/>
                    <a:pt x="333" y="16673"/>
                  </a:cubicBezTo>
                  <a:cubicBezTo>
                    <a:pt x="629" y="19851"/>
                    <a:pt x="1078" y="21600"/>
                    <a:pt x="1542" y="21389"/>
                  </a:cubicBezTo>
                  <a:lnTo>
                    <a:pt x="19943" y="21389"/>
                  </a:lnTo>
                  <a:cubicBezTo>
                    <a:pt x="20378" y="21219"/>
                    <a:pt x="20789" y="19590"/>
                    <a:pt x="21094" y="16834"/>
                  </a:cubicBezTo>
                  <a:cubicBezTo>
                    <a:pt x="21390" y="14158"/>
                    <a:pt x="21564" y="10608"/>
                    <a:pt x="21582" y="6866"/>
                  </a:cubicBezTo>
                  <a:lnTo>
                    <a:pt x="21582" y="0"/>
                  </a:lnTo>
                </a:path>
              </a:pathLst>
            </a:custGeom>
            <a:solidFill>
              <a:schemeClr val="bg1"/>
            </a:solidFill>
            <a:ln w="28575">
              <a:solidFill>
                <a:schemeClr val="accent1"/>
              </a:solidFill>
              <a:miter lim="400000"/>
            </a:ln>
          </p:spPr>
          <p:txBody>
            <a:bodyPr lIns="50800" tIns="50800" rIns="50800" bIns="50800" anchor="ctr"/>
            <a:lstStyle/>
            <a:p>
              <a:pPr defTabSz="825500">
                <a:defRPr sz="3200">
                  <a:solidFill>
                    <a:srgbClr val="000000"/>
                  </a:solidFill>
                  <a:latin typeface="+mn-lt"/>
                  <a:ea typeface="+mn-ea"/>
                  <a:cs typeface="+mn-cs"/>
                  <a:sym typeface="Helvetica Light"/>
                </a:defRPr>
              </a:pPr>
              <a:endParaRPr sz="3200"/>
            </a:p>
          </p:txBody>
        </p:sp>
      </p:grpSp>
      <p:grpSp>
        <p:nvGrpSpPr>
          <p:cNvPr id="66" name="Csoportba foglalás 65"/>
          <p:cNvGrpSpPr>
            <a:grpSpLocks noChangeAspect="1"/>
          </p:cNvGrpSpPr>
          <p:nvPr/>
        </p:nvGrpSpPr>
        <p:grpSpPr>
          <a:xfrm>
            <a:off x="2817334" y="5695925"/>
            <a:ext cx="960350" cy="978597"/>
            <a:chOff x="6042906" y="3168834"/>
            <a:chExt cx="1645321" cy="1676582"/>
          </a:xfrm>
        </p:grpSpPr>
        <p:sp>
          <p:nvSpPr>
            <p:cNvPr id="67" name="Полилиния 8"/>
            <p:cNvSpPr/>
            <p:nvPr/>
          </p:nvSpPr>
          <p:spPr>
            <a:xfrm>
              <a:off x="6362269" y="3486149"/>
              <a:ext cx="676629" cy="713333"/>
            </a:xfrm>
            <a:custGeom>
              <a:avLst/>
              <a:gdLst>
                <a:gd name="connsiteX0" fmla="*/ 647272 w 1993186"/>
                <a:gd name="connsiteY0" fmla="*/ 0 h 1941815"/>
                <a:gd name="connsiteX1" fmla="*/ 1993186 w 1993186"/>
                <a:gd name="connsiteY1" fmla="*/ 184934 h 1941815"/>
                <a:gd name="connsiteX2" fmla="*/ 1387011 w 1993186"/>
                <a:gd name="connsiteY2" fmla="*/ 1941815 h 1941815"/>
                <a:gd name="connsiteX3" fmla="*/ 0 w 1993186"/>
                <a:gd name="connsiteY3" fmla="*/ 1633591 h 1941815"/>
                <a:gd name="connsiteX4" fmla="*/ 647272 w 1993186"/>
                <a:gd name="connsiteY4" fmla="*/ 0 h 1941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3186" h="1941815">
                  <a:moveTo>
                    <a:pt x="647272" y="0"/>
                  </a:moveTo>
                  <a:lnTo>
                    <a:pt x="1993186" y="184934"/>
                  </a:lnTo>
                  <a:lnTo>
                    <a:pt x="1387011" y="1941815"/>
                  </a:lnTo>
                  <a:lnTo>
                    <a:pt x="0" y="1633591"/>
                  </a:lnTo>
                  <a:lnTo>
                    <a:pt x="647272"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8"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42906" y="3168834"/>
              <a:ext cx="1645321" cy="1676582"/>
            </a:xfrm>
            <a:prstGeom prst="rect">
              <a:avLst/>
            </a:prstGeom>
          </p:spPr>
        </p:pic>
      </p:grpSp>
      <p:grpSp>
        <p:nvGrpSpPr>
          <p:cNvPr id="2" name="Csoportba foglalás 1"/>
          <p:cNvGrpSpPr/>
          <p:nvPr/>
        </p:nvGrpSpPr>
        <p:grpSpPr>
          <a:xfrm>
            <a:off x="3094803" y="1291851"/>
            <a:ext cx="3475881" cy="3346758"/>
            <a:chOff x="3094803" y="1291851"/>
            <a:chExt cx="3475881" cy="3346758"/>
          </a:xfrm>
        </p:grpSpPr>
        <p:sp>
          <p:nvSpPr>
            <p:cNvPr id="115" name="Freeform 2"/>
            <p:cNvSpPr>
              <a:spLocks noChangeArrowheads="1"/>
            </p:cNvSpPr>
            <p:nvPr/>
          </p:nvSpPr>
          <p:spPr bwMode="auto">
            <a:xfrm>
              <a:off x="3343902" y="2770345"/>
              <a:ext cx="351955" cy="356145"/>
            </a:xfrm>
            <a:custGeom>
              <a:avLst/>
              <a:gdLst>
                <a:gd name="T0" fmla="*/ 726 w 741"/>
                <a:gd name="T1" fmla="*/ 346 h 748"/>
                <a:gd name="T2" fmla="*/ 394 w 741"/>
                <a:gd name="T3" fmla="*/ 14 h 748"/>
                <a:gd name="T4" fmla="*/ 345 w 741"/>
                <a:gd name="T5" fmla="*/ 14 h 748"/>
                <a:gd name="T6" fmla="*/ 14 w 741"/>
                <a:gd name="T7" fmla="*/ 346 h 748"/>
                <a:gd name="T8" fmla="*/ 14 w 741"/>
                <a:gd name="T9" fmla="*/ 402 h 748"/>
                <a:gd name="T10" fmla="*/ 345 w 741"/>
                <a:gd name="T11" fmla="*/ 733 h 748"/>
                <a:gd name="T12" fmla="*/ 345 w 741"/>
                <a:gd name="T13" fmla="*/ 733 h 748"/>
                <a:gd name="T14" fmla="*/ 394 w 741"/>
                <a:gd name="T15" fmla="*/ 733 h 748"/>
                <a:gd name="T16" fmla="*/ 726 w 741"/>
                <a:gd name="T17" fmla="*/ 402 h 748"/>
                <a:gd name="T18" fmla="*/ 726 w 741"/>
                <a:gd name="T19" fmla="*/ 346 h 748"/>
                <a:gd name="T20" fmla="*/ 444 w 741"/>
                <a:gd name="T21" fmla="*/ 465 h 748"/>
                <a:gd name="T22" fmla="*/ 444 w 741"/>
                <a:gd name="T23" fmla="*/ 374 h 748"/>
                <a:gd name="T24" fmla="*/ 296 w 741"/>
                <a:gd name="T25" fmla="*/ 374 h 748"/>
                <a:gd name="T26" fmla="*/ 296 w 741"/>
                <a:gd name="T27" fmla="*/ 486 h 748"/>
                <a:gd name="T28" fmla="*/ 225 w 741"/>
                <a:gd name="T29" fmla="*/ 486 h 748"/>
                <a:gd name="T30" fmla="*/ 225 w 741"/>
                <a:gd name="T31" fmla="*/ 338 h 748"/>
                <a:gd name="T32" fmla="*/ 260 w 741"/>
                <a:gd name="T33" fmla="*/ 303 h 748"/>
                <a:gd name="T34" fmla="*/ 444 w 741"/>
                <a:gd name="T35" fmla="*/ 303 h 748"/>
                <a:gd name="T36" fmla="*/ 444 w 741"/>
                <a:gd name="T37" fmla="*/ 212 h 748"/>
                <a:gd name="T38" fmla="*/ 570 w 741"/>
                <a:gd name="T39" fmla="*/ 338 h 748"/>
                <a:gd name="T40" fmla="*/ 444 w 741"/>
                <a:gd name="T41" fmla="*/ 465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41" h="748">
                  <a:moveTo>
                    <a:pt x="726" y="346"/>
                  </a:moveTo>
                  <a:lnTo>
                    <a:pt x="394" y="14"/>
                  </a:lnTo>
                  <a:cubicBezTo>
                    <a:pt x="380" y="0"/>
                    <a:pt x="359" y="0"/>
                    <a:pt x="345" y="14"/>
                  </a:cubicBezTo>
                  <a:lnTo>
                    <a:pt x="14" y="346"/>
                  </a:lnTo>
                  <a:cubicBezTo>
                    <a:pt x="0" y="360"/>
                    <a:pt x="0" y="388"/>
                    <a:pt x="14" y="402"/>
                  </a:cubicBezTo>
                  <a:lnTo>
                    <a:pt x="345" y="733"/>
                  </a:lnTo>
                  <a:lnTo>
                    <a:pt x="345" y="733"/>
                  </a:lnTo>
                  <a:cubicBezTo>
                    <a:pt x="359" y="747"/>
                    <a:pt x="380" y="747"/>
                    <a:pt x="394" y="733"/>
                  </a:cubicBezTo>
                  <a:lnTo>
                    <a:pt x="726" y="402"/>
                  </a:lnTo>
                  <a:cubicBezTo>
                    <a:pt x="740" y="388"/>
                    <a:pt x="740" y="360"/>
                    <a:pt x="726" y="346"/>
                  </a:cubicBezTo>
                  <a:close/>
                  <a:moveTo>
                    <a:pt x="444" y="465"/>
                  </a:moveTo>
                  <a:lnTo>
                    <a:pt x="444" y="374"/>
                  </a:lnTo>
                  <a:lnTo>
                    <a:pt x="296" y="374"/>
                  </a:lnTo>
                  <a:lnTo>
                    <a:pt x="296" y="486"/>
                  </a:lnTo>
                  <a:lnTo>
                    <a:pt x="225" y="486"/>
                  </a:lnTo>
                  <a:lnTo>
                    <a:pt x="225" y="338"/>
                  </a:lnTo>
                  <a:cubicBezTo>
                    <a:pt x="225" y="317"/>
                    <a:pt x="239" y="303"/>
                    <a:pt x="260" y="303"/>
                  </a:cubicBezTo>
                  <a:lnTo>
                    <a:pt x="444" y="303"/>
                  </a:lnTo>
                  <a:lnTo>
                    <a:pt x="444" y="212"/>
                  </a:lnTo>
                  <a:lnTo>
                    <a:pt x="570" y="338"/>
                  </a:lnTo>
                  <a:lnTo>
                    <a:pt x="444" y="465"/>
                  </a:lnTo>
                  <a:close/>
                </a:path>
              </a:pathLst>
            </a:custGeom>
            <a:solidFill>
              <a:schemeClr val="accent1"/>
            </a:solidFill>
            <a:ln>
              <a:noFill/>
            </a:ln>
            <a:effectLst/>
          </p:spPr>
          <p:txBody>
            <a:bodyPr wrap="none" anchor="ctr"/>
            <a:lstStyle/>
            <a:p>
              <a:endParaRPr lang="en-US"/>
            </a:p>
          </p:txBody>
        </p:sp>
        <p:sp>
          <p:nvSpPr>
            <p:cNvPr id="116" name="Freeform 3"/>
            <p:cNvSpPr>
              <a:spLocks noChangeArrowheads="1"/>
            </p:cNvSpPr>
            <p:nvPr/>
          </p:nvSpPr>
          <p:spPr bwMode="auto">
            <a:xfrm rot="20745814">
              <a:off x="3674599" y="2107844"/>
              <a:ext cx="405207" cy="349040"/>
            </a:xfrm>
            <a:custGeom>
              <a:avLst/>
              <a:gdLst>
                <a:gd name="T0" fmla="*/ 592 w 889"/>
                <a:gd name="T1" fmla="*/ 134 h 769"/>
                <a:gd name="T2" fmla="*/ 655 w 889"/>
                <a:gd name="T3" fmla="*/ 64 h 769"/>
                <a:gd name="T4" fmla="*/ 592 w 889"/>
                <a:gd name="T5" fmla="*/ 0 h 769"/>
                <a:gd name="T6" fmla="*/ 528 w 889"/>
                <a:gd name="T7" fmla="*/ 64 h 769"/>
                <a:gd name="T8" fmla="*/ 592 w 889"/>
                <a:gd name="T9" fmla="*/ 134 h 769"/>
                <a:gd name="T10" fmla="*/ 705 w 889"/>
                <a:gd name="T11" fmla="*/ 395 h 769"/>
                <a:gd name="T12" fmla="*/ 521 w 889"/>
                <a:gd name="T13" fmla="*/ 578 h 769"/>
                <a:gd name="T14" fmla="*/ 705 w 889"/>
                <a:gd name="T15" fmla="*/ 768 h 769"/>
                <a:gd name="T16" fmla="*/ 888 w 889"/>
                <a:gd name="T17" fmla="*/ 578 h 769"/>
                <a:gd name="T18" fmla="*/ 705 w 889"/>
                <a:gd name="T19" fmla="*/ 395 h 769"/>
                <a:gd name="T20" fmla="*/ 705 w 889"/>
                <a:gd name="T21" fmla="*/ 712 h 769"/>
                <a:gd name="T22" fmla="*/ 571 w 889"/>
                <a:gd name="T23" fmla="*/ 578 h 769"/>
                <a:gd name="T24" fmla="*/ 705 w 889"/>
                <a:gd name="T25" fmla="*/ 451 h 769"/>
                <a:gd name="T26" fmla="*/ 831 w 889"/>
                <a:gd name="T27" fmla="*/ 578 h 769"/>
                <a:gd name="T28" fmla="*/ 705 w 889"/>
                <a:gd name="T29" fmla="*/ 712 h 769"/>
                <a:gd name="T30" fmla="*/ 549 w 889"/>
                <a:gd name="T31" fmla="*/ 324 h 769"/>
                <a:gd name="T32" fmla="*/ 705 w 889"/>
                <a:gd name="T33" fmla="*/ 324 h 769"/>
                <a:gd name="T34" fmla="*/ 705 w 889"/>
                <a:gd name="T35" fmla="*/ 254 h 769"/>
                <a:gd name="T36" fmla="*/ 585 w 889"/>
                <a:gd name="T37" fmla="*/ 254 h 769"/>
                <a:gd name="T38" fmla="*/ 514 w 889"/>
                <a:gd name="T39" fmla="*/ 134 h 769"/>
                <a:gd name="T40" fmla="*/ 458 w 889"/>
                <a:gd name="T41" fmla="*/ 106 h 769"/>
                <a:gd name="T42" fmla="*/ 416 w 889"/>
                <a:gd name="T43" fmla="*/ 127 h 769"/>
                <a:gd name="T44" fmla="*/ 282 w 889"/>
                <a:gd name="T45" fmla="*/ 261 h 769"/>
                <a:gd name="T46" fmla="*/ 261 w 889"/>
                <a:gd name="T47" fmla="*/ 303 h 769"/>
                <a:gd name="T48" fmla="*/ 289 w 889"/>
                <a:gd name="T49" fmla="*/ 360 h 769"/>
                <a:gd name="T50" fmla="*/ 416 w 889"/>
                <a:gd name="T51" fmla="*/ 437 h 769"/>
                <a:gd name="T52" fmla="*/ 416 w 889"/>
                <a:gd name="T53" fmla="*/ 620 h 769"/>
                <a:gd name="T54" fmla="*/ 479 w 889"/>
                <a:gd name="T55" fmla="*/ 620 h 769"/>
                <a:gd name="T56" fmla="*/ 479 w 889"/>
                <a:gd name="T57" fmla="*/ 381 h 769"/>
                <a:gd name="T58" fmla="*/ 401 w 889"/>
                <a:gd name="T59" fmla="*/ 317 h 769"/>
                <a:gd name="T60" fmla="*/ 486 w 889"/>
                <a:gd name="T61" fmla="*/ 233 h 769"/>
                <a:gd name="T62" fmla="*/ 549 w 889"/>
                <a:gd name="T63" fmla="*/ 324 h 769"/>
                <a:gd name="T64" fmla="*/ 190 w 889"/>
                <a:gd name="T65" fmla="*/ 395 h 769"/>
                <a:gd name="T66" fmla="*/ 0 w 889"/>
                <a:gd name="T67" fmla="*/ 578 h 769"/>
                <a:gd name="T68" fmla="*/ 190 w 889"/>
                <a:gd name="T69" fmla="*/ 768 h 769"/>
                <a:gd name="T70" fmla="*/ 373 w 889"/>
                <a:gd name="T71" fmla="*/ 578 h 769"/>
                <a:gd name="T72" fmla="*/ 190 w 889"/>
                <a:gd name="T73" fmla="*/ 395 h 769"/>
                <a:gd name="T74" fmla="*/ 190 w 889"/>
                <a:gd name="T75" fmla="*/ 712 h 769"/>
                <a:gd name="T76" fmla="*/ 56 w 889"/>
                <a:gd name="T77" fmla="*/ 578 h 769"/>
                <a:gd name="T78" fmla="*/ 190 w 889"/>
                <a:gd name="T79" fmla="*/ 451 h 769"/>
                <a:gd name="T80" fmla="*/ 317 w 889"/>
                <a:gd name="T81" fmla="*/ 578 h 769"/>
                <a:gd name="T82" fmla="*/ 190 w 889"/>
                <a:gd name="T83" fmla="*/ 712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9" h="769">
                  <a:moveTo>
                    <a:pt x="592" y="134"/>
                  </a:moveTo>
                  <a:cubicBezTo>
                    <a:pt x="627" y="134"/>
                    <a:pt x="655" y="99"/>
                    <a:pt x="655" y="64"/>
                  </a:cubicBezTo>
                  <a:cubicBezTo>
                    <a:pt x="655" y="28"/>
                    <a:pt x="627" y="0"/>
                    <a:pt x="592" y="0"/>
                  </a:cubicBezTo>
                  <a:cubicBezTo>
                    <a:pt x="557" y="0"/>
                    <a:pt x="528" y="28"/>
                    <a:pt x="528" y="64"/>
                  </a:cubicBezTo>
                  <a:cubicBezTo>
                    <a:pt x="528" y="99"/>
                    <a:pt x="557" y="134"/>
                    <a:pt x="592" y="134"/>
                  </a:cubicBezTo>
                  <a:close/>
                  <a:moveTo>
                    <a:pt x="705" y="395"/>
                  </a:moveTo>
                  <a:cubicBezTo>
                    <a:pt x="599" y="395"/>
                    <a:pt x="521" y="476"/>
                    <a:pt x="521" y="578"/>
                  </a:cubicBezTo>
                  <a:cubicBezTo>
                    <a:pt x="521" y="680"/>
                    <a:pt x="602" y="768"/>
                    <a:pt x="705" y="768"/>
                  </a:cubicBezTo>
                  <a:cubicBezTo>
                    <a:pt x="807" y="768"/>
                    <a:pt x="888" y="680"/>
                    <a:pt x="888" y="578"/>
                  </a:cubicBezTo>
                  <a:cubicBezTo>
                    <a:pt x="888" y="476"/>
                    <a:pt x="803" y="395"/>
                    <a:pt x="705" y="395"/>
                  </a:cubicBezTo>
                  <a:close/>
                  <a:moveTo>
                    <a:pt x="705" y="712"/>
                  </a:moveTo>
                  <a:cubicBezTo>
                    <a:pt x="634" y="712"/>
                    <a:pt x="571" y="645"/>
                    <a:pt x="571" y="578"/>
                  </a:cubicBezTo>
                  <a:cubicBezTo>
                    <a:pt x="571" y="511"/>
                    <a:pt x="634" y="451"/>
                    <a:pt x="705" y="451"/>
                  </a:cubicBezTo>
                  <a:cubicBezTo>
                    <a:pt x="775" y="451"/>
                    <a:pt x="831" y="511"/>
                    <a:pt x="831" y="578"/>
                  </a:cubicBezTo>
                  <a:cubicBezTo>
                    <a:pt x="831" y="645"/>
                    <a:pt x="775" y="712"/>
                    <a:pt x="705" y="712"/>
                  </a:cubicBezTo>
                  <a:close/>
                  <a:moveTo>
                    <a:pt x="549" y="324"/>
                  </a:moveTo>
                  <a:lnTo>
                    <a:pt x="705" y="324"/>
                  </a:lnTo>
                  <a:lnTo>
                    <a:pt x="705" y="254"/>
                  </a:lnTo>
                  <a:lnTo>
                    <a:pt x="585" y="254"/>
                  </a:lnTo>
                  <a:lnTo>
                    <a:pt x="514" y="134"/>
                  </a:lnTo>
                  <a:cubicBezTo>
                    <a:pt x="507" y="120"/>
                    <a:pt x="486" y="106"/>
                    <a:pt x="458" y="106"/>
                  </a:cubicBezTo>
                  <a:cubicBezTo>
                    <a:pt x="444" y="106"/>
                    <a:pt x="430" y="113"/>
                    <a:pt x="416" y="127"/>
                  </a:cubicBezTo>
                  <a:lnTo>
                    <a:pt x="282" y="261"/>
                  </a:lnTo>
                  <a:cubicBezTo>
                    <a:pt x="268" y="275"/>
                    <a:pt x="261" y="289"/>
                    <a:pt x="261" y="303"/>
                  </a:cubicBezTo>
                  <a:cubicBezTo>
                    <a:pt x="261" y="324"/>
                    <a:pt x="275" y="346"/>
                    <a:pt x="289" y="360"/>
                  </a:cubicBezTo>
                  <a:lnTo>
                    <a:pt x="416" y="437"/>
                  </a:lnTo>
                  <a:lnTo>
                    <a:pt x="416" y="620"/>
                  </a:lnTo>
                  <a:lnTo>
                    <a:pt x="479" y="620"/>
                  </a:lnTo>
                  <a:lnTo>
                    <a:pt x="479" y="381"/>
                  </a:lnTo>
                  <a:lnTo>
                    <a:pt x="401" y="317"/>
                  </a:lnTo>
                  <a:lnTo>
                    <a:pt x="486" y="233"/>
                  </a:lnTo>
                  <a:lnTo>
                    <a:pt x="549" y="324"/>
                  </a:lnTo>
                  <a:close/>
                  <a:moveTo>
                    <a:pt x="190" y="395"/>
                  </a:moveTo>
                  <a:cubicBezTo>
                    <a:pt x="84" y="395"/>
                    <a:pt x="0" y="476"/>
                    <a:pt x="0" y="578"/>
                  </a:cubicBezTo>
                  <a:cubicBezTo>
                    <a:pt x="0" y="680"/>
                    <a:pt x="88" y="768"/>
                    <a:pt x="190" y="768"/>
                  </a:cubicBezTo>
                  <a:cubicBezTo>
                    <a:pt x="292" y="768"/>
                    <a:pt x="373" y="680"/>
                    <a:pt x="373" y="578"/>
                  </a:cubicBezTo>
                  <a:cubicBezTo>
                    <a:pt x="373" y="476"/>
                    <a:pt x="289" y="395"/>
                    <a:pt x="190" y="395"/>
                  </a:cubicBezTo>
                  <a:close/>
                  <a:moveTo>
                    <a:pt x="190" y="712"/>
                  </a:moveTo>
                  <a:cubicBezTo>
                    <a:pt x="120" y="712"/>
                    <a:pt x="56" y="645"/>
                    <a:pt x="56" y="578"/>
                  </a:cubicBezTo>
                  <a:cubicBezTo>
                    <a:pt x="56" y="511"/>
                    <a:pt x="123" y="451"/>
                    <a:pt x="190" y="451"/>
                  </a:cubicBezTo>
                  <a:cubicBezTo>
                    <a:pt x="257" y="451"/>
                    <a:pt x="317" y="511"/>
                    <a:pt x="317" y="578"/>
                  </a:cubicBezTo>
                  <a:cubicBezTo>
                    <a:pt x="317" y="645"/>
                    <a:pt x="253" y="712"/>
                    <a:pt x="190" y="712"/>
                  </a:cubicBezTo>
                  <a:close/>
                </a:path>
              </a:pathLst>
            </a:custGeom>
            <a:solidFill>
              <a:schemeClr val="accent3"/>
            </a:solidFill>
            <a:ln>
              <a:noFill/>
            </a:ln>
            <a:effectLst/>
          </p:spPr>
          <p:txBody>
            <a:bodyPr wrap="none" anchor="ctr"/>
            <a:lstStyle/>
            <a:p>
              <a:endParaRPr lang="en-US"/>
            </a:p>
          </p:txBody>
        </p:sp>
        <p:sp>
          <p:nvSpPr>
            <p:cNvPr id="117" name="Freeform 4"/>
            <p:cNvSpPr>
              <a:spLocks noChangeArrowheads="1"/>
            </p:cNvSpPr>
            <p:nvPr/>
          </p:nvSpPr>
          <p:spPr bwMode="auto">
            <a:xfrm>
              <a:off x="4800041" y="2135525"/>
              <a:ext cx="212725" cy="252412"/>
            </a:xfrm>
            <a:custGeom>
              <a:avLst/>
              <a:gdLst>
                <a:gd name="T0" fmla="*/ 0 w 593"/>
                <a:gd name="T1" fmla="*/ 515 h 699"/>
                <a:gd name="T2" fmla="*/ 35 w 593"/>
                <a:gd name="T3" fmla="*/ 600 h 699"/>
                <a:gd name="T4" fmla="*/ 35 w 593"/>
                <a:gd name="T5" fmla="*/ 663 h 699"/>
                <a:gd name="T6" fmla="*/ 71 w 593"/>
                <a:gd name="T7" fmla="*/ 698 h 699"/>
                <a:gd name="T8" fmla="*/ 113 w 593"/>
                <a:gd name="T9" fmla="*/ 698 h 699"/>
                <a:gd name="T10" fmla="*/ 148 w 593"/>
                <a:gd name="T11" fmla="*/ 663 h 699"/>
                <a:gd name="T12" fmla="*/ 148 w 593"/>
                <a:gd name="T13" fmla="*/ 628 h 699"/>
                <a:gd name="T14" fmla="*/ 444 w 593"/>
                <a:gd name="T15" fmla="*/ 628 h 699"/>
                <a:gd name="T16" fmla="*/ 444 w 593"/>
                <a:gd name="T17" fmla="*/ 663 h 699"/>
                <a:gd name="T18" fmla="*/ 479 w 593"/>
                <a:gd name="T19" fmla="*/ 698 h 699"/>
                <a:gd name="T20" fmla="*/ 515 w 593"/>
                <a:gd name="T21" fmla="*/ 698 h 699"/>
                <a:gd name="T22" fmla="*/ 550 w 593"/>
                <a:gd name="T23" fmla="*/ 663 h 699"/>
                <a:gd name="T24" fmla="*/ 550 w 593"/>
                <a:gd name="T25" fmla="*/ 600 h 699"/>
                <a:gd name="T26" fmla="*/ 592 w 593"/>
                <a:gd name="T27" fmla="*/ 515 h 699"/>
                <a:gd name="T28" fmla="*/ 592 w 593"/>
                <a:gd name="T29" fmla="*/ 148 h 699"/>
                <a:gd name="T30" fmla="*/ 296 w 593"/>
                <a:gd name="T31" fmla="*/ 0 h 699"/>
                <a:gd name="T32" fmla="*/ 0 w 593"/>
                <a:gd name="T33" fmla="*/ 148 h 699"/>
                <a:gd name="T34" fmla="*/ 0 w 593"/>
                <a:gd name="T35" fmla="*/ 515 h 699"/>
                <a:gd name="T36" fmla="*/ 127 w 593"/>
                <a:gd name="T37" fmla="*/ 550 h 699"/>
                <a:gd name="T38" fmla="*/ 71 w 593"/>
                <a:gd name="T39" fmla="*/ 501 h 699"/>
                <a:gd name="T40" fmla="*/ 127 w 593"/>
                <a:gd name="T41" fmla="*/ 444 h 699"/>
                <a:gd name="T42" fmla="*/ 183 w 593"/>
                <a:gd name="T43" fmla="*/ 501 h 699"/>
                <a:gd name="T44" fmla="*/ 127 w 593"/>
                <a:gd name="T45" fmla="*/ 550 h 699"/>
                <a:gd name="T46" fmla="*/ 458 w 593"/>
                <a:gd name="T47" fmla="*/ 550 h 699"/>
                <a:gd name="T48" fmla="*/ 402 w 593"/>
                <a:gd name="T49" fmla="*/ 501 h 699"/>
                <a:gd name="T50" fmla="*/ 458 w 593"/>
                <a:gd name="T51" fmla="*/ 444 h 699"/>
                <a:gd name="T52" fmla="*/ 515 w 593"/>
                <a:gd name="T53" fmla="*/ 501 h 699"/>
                <a:gd name="T54" fmla="*/ 458 w 593"/>
                <a:gd name="T55" fmla="*/ 550 h 699"/>
                <a:gd name="T56" fmla="*/ 515 w 593"/>
                <a:gd name="T57" fmla="*/ 332 h 699"/>
                <a:gd name="T58" fmla="*/ 71 w 593"/>
                <a:gd name="T59" fmla="*/ 332 h 699"/>
                <a:gd name="T60" fmla="*/ 71 w 593"/>
                <a:gd name="T61" fmla="*/ 148 h 699"/>
                <a:gd name="T62" fmla="*/ 515 w 593"/>
                <a:gd name="T63" fmla="*/ 148 h 699"/>
                <a:gd name="T64" fmla="*/ 515 w 593"/>
                <a:gd name="T65" fmla="*/ 332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3" h="699">
                  <a:moveTo>
                    <a:pt x="0" y="515"/>
                  </a:moveTo>
                  <a:cubicBezTo>
                    <a:pt x="0" y="550"/>
                    <a:pt x="14" y="578"/>
                    <a:pt x="35" y="600"/>
                  </a:cubicBezTo>
                  <a:lnTo>
                    <a:pt x="35" y="663"/>
                  </a:lnTo>
                  <a:cubicBezTo>
                    <a:pt x="35" y="684"/>
                    <a:pt x="50" y="698"/>
                    <a:pt x="71" y="698"/>
                  </a:cubicBezTo>
                  <a:lnTo>
                    <a:pt x="113" y="698"/>
                  </a:lnTo>
                  <a:cubicBezTo>
                    <a:pt x="134" y="698"/>
                    <a:pt x="148" y="684"/>
                    <a:pt x="148" y="663"/>
                  </a:cubicBezTo>
                  <a:lnTo>
                    <a:pt x="148" y="628"/>
                  </a:lnTo>
                  <a:lnTo>
                    <a:pt x="444" y="628"/>
                  </a:lnTo>
                  <a:lnTo>
                    <a:pt x="444" y="663"/>
                  </a:lnTo>
                  <a:cubicBezTo>
                    <a:pt x="444" y="684"/>
                    <a:pt x="458" y="698"/>
                    <a:pt x="479" y="698"/>
                  </a:cubicBezTo>
                  <a:lnTo>
                    <a:pt x="515" y="698"/>
                  </a:lnTo>
                  <a:cubicBezTo>
                    <a:pt x="536" y="698"/>
                    <a:pt x="550" y="684"/>
                    <a:pt x="550" y="663"/>
                  </a:cubicBezTo>
                  <a:lnTo>
                    <a:pt x="550" y="600"/>
                  </a:lnTo>
                  <a:cubicBezTo>
                    <a:pt x="571" y="578"/>
                    <a:pt x="592" y="550"/>
                    <a:pt x="592" y="515"/>
                  </a:cubicBezTo>
                  <a:lnTo>
                    <a:pt x="592" y="148"/>
                  </a:lnTo>
                  <a:cubicBezTo>
                    <a:pt x="592" y="22"/>
                    <a:pt x="458" y="0"/>
                    <a:pt x="296" y="0"/>
                  </a:cubicBezTo>
                  <a:cubicBezTo>
                    <a:pt x="134" y="0"/>
                    <a:pt x="0" y="22"/>
                    <a:pt x="0" y="148"/>
                  </a:cubicBezTo>
                  <a:lnTo>
                    <a:pt x="0" y="515"/>
                  </a:lnTo>
                  <a:close/>
                  <a:moveTo>
                    <a:pt x="127" y="550"/>
                  </a:moveTo>
                  <a:cubicBezTo>
                    <a:pt x="99" y="550"/>
                    <a:pt x="71" y="533"/>
                    <a:pt x="71" y="501"/>
                  </a:cubicBezTo>
                  <a:cubicBezTo>
                    <a:pt x="71" y="469"/>
                    <a:pt x="99" y="444"/>
                    <a:pt x="127" y="444"/>
                  </a:cubicBezTo>
                  <a:cubicBezTo>
                    <a:pt x="155" y="444"/>
                    <a:pt x="183" y="469"/>
                    <a:pt x="183" y="501"/>
                  </a:cubicBezTo>
                  <a:cubicBezTo>
                    <a:pt x="183" y="533"/>
                    <a:pt x="155" y="550"/>
                    <a:pt x="127" y="550"/>
                  </a:cubicBezTo>
                  <a:close/>
                  <a:moveTo>
                    <a:pt x="458" y="550"/>
                  </a:moveTo>
                  <a:cubicBezTo>
                    <a:pt x="430" y="550"/>
                    <a:pt x="402" y="533"/>
                    <a:pt x="402" y="501"/>
                  </a:cubicBezTo>
                  <a:cubicBezTo>
                    <a:pt x="402" y="469"/>
                    <a:pt x="430" y="444"/>
                    <a:pt x="458" y="444"/>
                  </a:cubicBezTo>
                  <a:cubicBezTo>
                    <a:pt x="486" y="444"/>
                    <a:pt x="515" y="469"/>
                    <a:pt x="515" y="501"/>
                  </a:cubicBezTo>
                  <a:cubicBezTo>
                    <a:pt x="515" y="533"/>
                    <a:pt x="486" y="550"/>
                    <a:pt x="458" y="550"/>
                  </a:cubicBezTo>
                  <a:close/>
                  <a:moveTo>
                    <a:pt x="515" y="332"/>
                  </a:moveTo>
                  <a:lnTo>
                    <a:pt x="71" y="332"/>
                  </a:lnTo>
                  <a:lnTo>
                    <a:pt x="71" y="148"/>
                  </a:lnTo>
                  <a:lnTo>
                    <a:pt x="515" y="148"/>
                  </a:lnTo>
                  <a:lnTo>
                    <a:pt x="515" y="332"/>
                  </a:lnTo>
                  <a:close/>
                </a:path>
              </a:pathLst>
            </a:custGeom>
            <a:solidFill>
              <a:schemeClr val="accent2"/>
            </a:solidFill>
            <a:ln>
              <a:noFill/>
            </a:ln>
            <a:effectLst/>
          </p:spPr>
          <p:txBody>
            <a:bodyPr wrap="none" anchor="ctr"/>
            <a:lstStyle/>
            <a:p>
              <a:endParaRPr lang="en-US"/>
            </a:p>
          </p:txBody>
        </p:sp>
        <p:sp>
          <p:nvSpPr>
            <p:cNvPr id="119" name="Freeform 9"/>
            <p:cNvSpPr>
              <a:spLocks noChangeArrowheads="1"/>
            </p:cNvSpPr>
            <p:nvPr/>
          </p:nvSpPr>
          <p:spPr bwMode="auto">
            <a:xfrm rot="19369564">
              <a:off x="4132177" y="3756491"/>
              <a:ext cx="420084" cy="701426"/>
            </a:xfrm>
            <a:custGeom>
              <a:avLst/>
              <a:gdLst>
                <a:gd name="T0" fmla="*/ 296 w 480"/>
                <a:gd name="T1" fmla="*/ 134 h 804"/>
                <a:gd name="T2" fmla="*/ 366 w 480"/>
                <a:gd name="T3" fmla="*/ 63 h 804"/>
                <a:gd name="T4" fmla="*/ 296 w 480"/>
                <a:gd name="T5" fmla="*/ 0 h 804"/>
                <a:gd name="T6" fmla="*/ 232 w 480"/>
                <a:gd name="T7" fmla="*/ 63 h 804"/>
                <a:gd name="T8" fmla="*/ 296 w 480"/>
                <a:gd name="T9" fmla="*/ 134 h 804"/>
                <a:gd name="T10" fmla="*/ 303 w 480"/>
                <a:gd name="T11" fmla="*/ 359 h 804"/>
                <a:gd name="T12" fmla="*/ 479 w 480"/>
                <a:gd name="T13" fmla="*/ 359 h 804"/>
                <a:gd name="T14" fmla="*/ 479 w 480"/>
                <a:gd name="T15" fmla="*/ 296 h 804"/>
                <a:gd name="T16" fmla="*/ 345 w 480"/>
                <a:gd name="T17" fmla="*/ 296 h 804"/>
                <a:gd name="T18" fmla="*/ 275 w 480"/>
                <a:gd name="T19" fmla="*/ 169 h 804"/>
                <a:gd name="T20" fmla="*/ 218 w 480"/>
                <a:gd name="T21" fmla="*/ 141 h 804"/>
                <a:gd name="T22" fmla="*/ 204 w 480"/>
                <a:gd name="T23" fmla="*/ 141 h 804"/>
                <a:gd name="T24" fmla="*/ 0 w 480"/>
                <a:gd name="T25" fmla="*/ 204 h 804"/>
                <a:gd name="T26" fmla="*/ 0 w 480"/>
                <a:gd name="T27" fmla="*/ 395 h 804"/>
                <a:gd name="T28" fmla="*/ 70 w 480"/>
                <a:gd name="T29" fmla="*/ 395 h 804"/>
                <a:gd name="T30" fmla="*/ 70 w 480"/>
                <a:gd name="T31" fmla="*/ 261 h 804"/>
                <a:gd name="T32" fmla="*/ 148 w 480"/>
                <a:gd name="T33" fmla="*/ 233 h 804"/>
                <a:gd name="T34" fmla="*/ 0 w 480"/>
                <a:gd name="T35" fmla="*/ 803 h 804"/>
                <a:gd name="T36" fmla="*/ 70 w 480"/>
                <a:gd name="T37" fmla="*/ 803 h 804"/>
                <a:gd name="T38" fmla="*/ 176 w 480"/>
                <a:gd name="T39" fmla="*/ 500 h 804"/>
                <a:gd name="T40" fmla="*/ 260 w 480"/>
                <a:gd name="T41" fmla="*/ 620 h 804"/>
                <a:gd name="T42" fmla="*/ 260 w 480"/>
                <a:gd name="T43" fmla="*/ 803 h 804"/>
                <a:gd name="T44" fmla="*/ 324 w 480"/>
                <a:gd name="T45" fmla="*/ 803 h 804"/>
                <a:gd name="T46" fmla="*/ 324 w 480"/>
                <a:gd name="T47" fmla="*/ 564 h 804"/>
                <a:gd name="T48" fmla="*/ 232 w 480"/>
                <a:gd name="T49" fmla="*/ 402 h 804"/>
                <a:gd name="T50" fmla="*/ 260 w 480"/>
                <a:gd name="T51" fmla="*/ 296 h 804"/>
                <a:gd name="T52" fmla="*/ 303 w 480"/>
                <a:gd name="T53" fmla="*/ 359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0" h="804">
                  <a:moveTo>
                    <a:pt x="296" y="134"/>
                  </a:moveTo>
                  <a:cubicBezTo>
                    <a:pt x="331" y="134"/>
                    <a:pt x="366" y="99"/>
                    <a:pt x="366" y="63"/>
                  </a:cubicBezTo>
                  <a:cubicBezTo>
                    <a:pt x="366" y="28"/>
                    <a:pt x="331" y="0"/>
                    <a:pt x="296" y="0"/>
                  </a:cubicBezTo>
                  <a:cubicBezTo>
                    <a:pt x="260" y="0"/>
                    <a:pt x="232" y="28"/>
                    <a:pt x="232" y="63"/>
                  </a:cubicBezTo>
                  <a:cubicBezTo>
                    <a:pt x="232" y="99"/>
                    <a:pt x="260" y="134"/>
                    <a:pt x="296" y="134"/>
                  </a:cubicBezTo>
                  <a:close/>
                  <a:moveTo>
                    <a:pt x="303" y="359"/>
                  </a:moveTo>
                  <a:lnTo>
                    <a:pt x="479" y="359"/>
                  </a:lnTo>
                  <a:lnTo>
                    <a:pt x="479" y="296"/>
                  </a:lnTo>
                  <a:lnTo>
                    <a:pt x="345" y="296"/>
                  </a:lnTo>
                  <a:lnTo>
                    <a:pt x="275" y="169"/>
                  </a:lnTo>
                  <a:cubicBezTo>
                    <a:pt x="260" y="155"/>
                    <a:pt x="239" y="141"/>
                    <a:pt x="218" y="141"/>
                  </a:cubicBezTo>
                  <a:cubicBezTo>
                    <a:pt x="211" y="141"/>
                    <a:pt x="211" y="141"/>
                    <a:pt x="204" y="141"/>
                  </a:cubicBezTo>
                  <a:lnTo>
                    <a:pt x="0" y="204"/>
                  </a:lnTo>
                  <a:lnTo>
                    <a:pt x="0" y="395"/>
                  </a:lnTo>
                  <a:lnTo>
                    <a:pt x="70" y="395"/>
                  </a:lnTo>
                  <a:lnTo>
                    <a:pt x="70" y="261"/>
                  </a:lnTo>
                  <a:lnTo>
                    <a:pt x="148" y="233"/>
                  </a:lnTo>
                  <a:lnTo>
                    <a:pt x="0" y="803"/>
                  </a:lnTo>
                  <a:lnTo>
                    <a:pt x="70" y="803"/>
                  </a:lnTo>
                  <a:lnTo>
                    <a:pt x="176" y="500"/>
                  </a:lnTo>
                  <a:lnTo>
                    <a:pt x="260" y="620"/>
                  </a:lnTo>
                  <a:lnTo>
                    <a:pt x="260" y="803"/>
                  </a:lnTo>
                  <a:lnTo>
                    <a:pt x="324" y="803"/>
                  </a:lnTo>
                  <a:lnTo>
                    <a:pt x="324" y="564"/>
                  </a:lnTo>
                  <a:lnTo>
                    <a:pt x="232" y="402"/>
                  </a:lnTo>
                  <a:lnTo>
                    <a:pt x="260" y="296"/>
                  </a:lnTo>
                  <a:lnTo>
                    <a:pt x="303" y="359"/>
                  </a:lnTo>
                  <a:close/>
                </a:path>
              </a:pathLst>
            </a:custGeom>
            <a:solidFill>
              <a:schemeClr val="accent4"/>
            </a:solidFill>
            <a:ln>
              <a:noFill/>
            </a:ln>
            <a:effectLst/>
          </p:spPr>
          <p:txBody>
            <a:bodyPr wrap="none" anchor="ctr"/>
            <a:lstStyle/>
            <a:p>
              <a:endParaRPr lang="en-US"/>
            </a:p>
          </p:txBody>
        </p:sp>
        <p:sp>
          <p:nvSpPr>
            <p:cNvPr id="120" name="Freeform 11"/>
            <p:cNvSpPr>
              <a:spLocks noChangeArrowheads="1"/>
            </p:cNvSpPr>
            <p:nvPr/>
          </p:nvSpPr>
          <p:spPr bwMode="auto">
            <a:xfrm rot="20036664">
              <a:off x="4894921" y="2700632"/>
              <a:ext cx="364299" cy="346742"/>
            </a:xfrm>
            <a:custGeom>
              <a:avLst/>
              <a:gdLst>
                <a:gd name="T0" fmla="*/ 733 w 734"/>
                <a:gd name="T1" fmla="*/ 352 h 698"/>
                <a:gd name="T2" fmla="*/ 677 w 734"/>
                <a:gd name="T3" fmla="*/ 296 h 698"/>
                <a:gd name="T4" fmla="*/ 479 w 734"/>
                <a:gd name="T5" fmla="*/ 296 h 698"/>
                <a:gd name="T6" fmla="*/ 289 w 734"/>
                <a:gd name="T7" fmla="*/ 0 h 698"/>
                <a:gd name="T8" fmla="*/ 219 w 734"/>
                <a:gd name="T9" fmla="*/ 0 h 698"/>
                <a:gd name="T10" fmla="*/ 310 w 734"/>
                <a:gd name="T11" fmla="*/ 296 h 698"/>
                <a:gd name="T12" fmla="*/ 106 w 734"/>
                <a:gd name="T13" fmla="*/ 296 h 698"/>
                <a:gd name="T14" fmla="*/ 50 w 734"/>
                <a:gd name="T15" fmla="*/ 218 h 698"/>
                <a:gd name="T16" fmla="*/ 0 w 734"/>
                <a:gd name="T17" fmla="*/ 218 h 698"/>
                <a:gd name="T18" fmla="*/ 35 w 734"/>
                <a:gd name="T19" fmla="*/ 352 h 698"/>
                <a:gd name="T20" fmla="*/ 0 w 734"/>
                <a:gd name="T21" fmla="*/ 479 h 698"/>
                <a:gd name="T22" fmla="*/ 50 w 734"/>
                <a:gd name="T23" fmla="*/ 479 h 698"/>
                <a:gd name="T24" fmla="*/ 106 w 734"/>
                <a:gd name="T25" fmla="*/ 408 h 698"/>
                <a:gd name="T26" fmla="*/ 310 w 734"/>
                <a:gd name="T27" fmla="*/ 408 h 698"/>
                <a:gd name="T28" fmla="*/ 219 w 734"/>
                <a:gd name="T29" fmla="*/ 697 h 698"/>
                <a:gd name="T30" fmla="*/ 289 w 734"/>
                <a:gd name="T31" fmla="*/ 697 h 698"/>
                <a:gd name="T32" fmla="*/ 479 w 734"/>
                <a:gd name="T33" fmla="*/ 408 h 698"/>
                <a:gd name="T34" fmla="*/ 677 w 734"/>
                <a:gd name="T35" fmla="*/ 408 h 698"/>
                <a:gd name="T36" fmla="*/ 733 w 734"/>
                <a:gd name="T37" fmla="*/ 352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34" h="698">
                  <a:moveTo>
                    <a:pt x="733" y="352"/>
                  </a:moveTo>
                  <a:cubicBezTo>
                    <a:pt x="733" y="324"/>
                    <a:pt x="712" y="296"/>
                    <a:pt x="677" y="296"/>
                  </a:cubicBezTo>
                  <a:lnTo>
                    <a:pt x="479" y="296"/>
                  </a:lnTo>
                  <a:lnTo>
                    <a:pt x="289" y="0"/>
                  </a:lnTo>
                  <a:lnTo>
                    <a:pt x="219" y="0"/>
                  </a:lnTo>
                  <a:lnTo>
                    <a:pt x="310" y="296"/>
                  </a:lnTo>
                  <a:lnTo>
                    <a:pt x="106" y="296"/>
                  </a:lnTo>
                  <a:lnTo>
                    <a:pt x="50" y="218"/>
                  </a:lnTo>
                  <a:lnTo>
                    <a:pt x="0" y="218"/>
                  </a:lnTo>
                  <a:lnTo>
                    <a:pt x="35" y="352"/>
                  </a:lnTo>
                  <a:lnTo>
                    <a:pt x="0" y="479"/>
                  </a:lnTo>
                  <a:lnTo>
                    <a:pt x="50" y="479"/>
                  </a:lnTo>
                  <a:lnTo>
                    <a:pt x="106" y="408"/>
                  </a:lnTo>
                  <a:lnTo>
                    <a:pt x="310" y="408"/>
                  </a:lnTo>
                  <a:lnTo>
                    <a:pt x="219" y="697"/>
                  </a:lnTo>
                  <a:lnTo>
                    <a:pt x="289" y="697"/>
                  </a:lnTo>
                  <a:lnTo>
                    <a:pt x="479" y="408"/>
                  </a:lnTo>
                  <a:lnTo>
                    <a:pt x="677" y="408"/>
                  </a:lnTo>
                  <a:cubicBezTo>
                    <a:pt x="712" y="408"/>
                    <a:pt x="733" y="380"/>
                    <a:pt x="733" y="352"/>
                  </a:cubicBezTo>
                </a:path>
              </a:pathLst>
            </a:custGeom>
            <a:solidFill>
              <a:schemeClr val="accent3"/>
            </a:solidFill>
            <a:ln>
              <a:noFill/>
            </a:ln>
            <a:effectLst/>
          </p:spPr>
          <p:txBody>
            <a:bodyPr wrap="none" anchor="ctr"/>
            <a:lstStyle/>
            <a:p>
              <a:endParaRPr lang="en-US"/>
            </a:p>
          </p:txBody>
        </p:sp>
        <p:sp>
          <p:nvSpPr>
            <p:cNvPr id="121" name="Freeform 12"/>
            <p:cNvSpPr>
              <a:spLocks noChangeArrowheads="1"/>
            </p:cNvSpPr>
            <p:nvPr/>
          </p:nvSpPr>
          <p:spPr bwMode="auto">
            <a:xfrm rot="20088302">
              <a:off x="3622197" y="3441624"/>
              <a:ext cx="270137" cy="383954"/>
            </a:xfrm>
            <a:custGeom>
              <a:avLst/>
              <a:gdLst>
                <a:gd name="T0" fmla="*/ 479 w 586"/>
                <a:gd name="T1" fmla="*/ 77 h 741"/>
                <a:gd name="T2" fmla="*/ 479 w 586"/>
                <a:gd name="T3" fmla="*/ 0 h 741"/>
                <a:gd name="T4" fmla="*/ 106 w 586"/>
                <a:gd name="T5" fmla="*/ 0 h 741"/>
                <a:gd name="T6" fmla="*/ 106 w 586"/>
                <a:gd name="T7" fmla="*/ 77 h 741"/>
                <a:gd name="T8" fmla="*/ 0 w 586"/>
                <a:gd name="T9" fmla="*/ 77 h 741"/>
                <a:gd name="T10" fmla="*/ 0 w 586"/>
                <a:gd name="T11" fmla="*/ 740 h 741"/>
                <a:gd name="T12" fmla="*/ 219 w 586"/>
                <a:gd name="T13" fmla="*/ 740 h 741"/>
                <a:gd name="T14" fmla="*/ 219 w 586"/>
                <a:gd name="T15" fmla="*/ 662 h 741"/>
                <a:gd name="T16" fmla="*/ 367 w 586"/>
                <a:gd name="T17" fmla="*/ 662 h 741"/>
                <a:gd name="T18" fmla="*/ 367 w 586"/>
                <a:gd name="T19" fmla="*/ 740 h 741"/>
                <a:gd name="T20" fmla="*/ 585 w 586"/>
                <a:gd name="T21" fmla="*/ 740 h 741"/>
                <a:gd name="T22" fmla="*/ 585 w 586"/>
                <a:gd name="T23" fmla="*/ 77 h 741"/>
                <a:gd name="T24" fmla="*/ 479 w 586"/>
                <a:gd name="T25" fmla="*/ 77 h 741"/>
                <a:gd name="T26" fmla="*/ 254 w 586"/>
                <a:gd name="T27" fmla="*/ 556 h 741"/>
                <a:gd name="T28" fmla="*/ 183 w 586"/>
                <a:gd name="T29" fmla="*/ 556 h 741"/>
                <a:gd name="T30" fmla="*/ 183 w 586"/>
                <a:gd name="T31" fmla="*/ 479 h 741"/>
                <a:gd name="T32" fmla="*/ 254 w 586"/>
                <a:gd name="T33" fmla="*/ 479 h 741"/>
                <a:gd name="T34" fmla="*/ 254 w 586"/>
                <a:gd name="T35" fmla="*/ 556 h 741"/>
                <a:gd name="T36" fmla="*/ 254 w 586"/>
                <a:gd name="T37" fmla="*/ 408 h 741"/>
                <a:gd name="T38" fmla="*/ 183 w 586"/>
                <a:gd name="T39" fmla="*/ 408 h 741"/>
                <a:gd name="T40" fmla="*/ 183 w 586"/>
                <a:gd name="T41" fmla="*/ 331 h 741"/>
                <a:gd name="T42" fmla="*/ 254 w 586"/>
                <a:gd name="T43" fmla="*/ 331 h 741"/>
                <a:gd name="T44" fmla="*/ 254 w 586"/>
                <a:gd name="T45" fmla="*/ 408 h 741"/>
                <a:gd name="T46" fmla="*/ 254 w 586"/>
                <a:gd name="T47" fmla="*/ 260 h 741"/>
                <a:gd name="T48" fmla="*/ 183 w 586"/>
                <a:gd name="T49" fmla="*/ 260 h 741"/>
                <a:gd name="T50" fmla="*/ 183 w 586"/>
                <a:gd name="T51" fmla="*/ 183 h 741"/>
                <a:gd name="T52" fmla="*/ 254 w 586"/>
                <a:gd name="T53" fmla="*/ 183 h 741"/>
                <a:gd name="T54" fmla="*/ 254 w 586"/>
                <a:gd name="T55" fmla="*/ 260 h 741"/>
                <a:gd name="T56" fmla="*/ 402 w 586"/>
                <a:gd name="T57" fmla="*/ 556 h 741"/>
                <a:gd name="T58" fmla="*/ 331 w 586"/>
                <a:gd name="T59" fmla="*/ 556 h 741"/>
                <a:gd name="T60" fmla="*/ 331 w 586"/>
                <a:gd name="T61" fmla="*/ 479 h 741"/>
                <a:gd name="T62" fmla="*/ 402 w 586"/>
                <a:gd name="T63" fmla="*/ 479 h 741"/>
                <a:gd name="T64" fmla="*/ 402 w 586"/>
                <a:gd name="T65" fmla="*/ 556 h 741"/>
                <a:gd name="T66" fmla="*/ 402 w 586"/>
                <a:gd name="T67" fmla="*/ 408 h 741"/>
                <a:gd name="T68" fmla="*/ 331 w 586"/>
                <a:gd name="T69" fmla="*/ 408 h 741"/>
                <a:gd name="T70" fmla="*/ 331 w 586"/>
                <a:gd name="T71" fmla="*/ 331 h 741"/>
                <a:gd name="T72" fmla="*/ 402 w 586"/>
                <a:gd name="T73" fmla="*/ 331 h 741"/>
                <a:gd name="T74" fmla="*/ 402 w 586"/>
                <a:gd name="T75" fmla="*/ 408 h 741"/>
                <a:gd name="T76" fmla="*/ 402 w 586"/>
                <a:gd name="T77" fmla="*/ 260 h 741"/>
                <a:gd name="T78" fmla="*/ 331 w 586"/>
                <a:gd name="T79" fmla="*/ 260 h 741"/>
                <a:gd name="T80" fmla="*/ 331 w 586"/>
                <a:gd name="T81" fmla="*/ 183 h 741"/>
                <a:gd name="T82" fmla="*/ 402 w 586"/>
                <a:gd name="T83" fmla="*/ 183 h 741"/>
                <a:gd name="T84" fmla="*/ 402 w 586"/>
                <a:gd name="T85" fmla="*/ 260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6" h="741">
                  <a:moveTo>
                    <a:pt x="479" y="77"/>
                  </a:moveTo>
                  <a:lnTo>
                    <a:pt x="479" y="0"/>
                  </a:lnTo>
                  <a:lnTo>
                    <a:pt x="106" y="0"/>
                  </a:lnTo>
                  <a:lnTo>
                    <a:pt x="106" y="77"/>
                  </a:lnTo>
                  <a:lnTo>
                    <a:pt x="0" y="77"/>
                  </a:lnTo>
                  <a:lnTo>
                    <a:pt x="0" y="740"/>
                  </a:lnTo>
                  <a:lnTo>
                    <a:pt x="219" y="740"/>
                  </a:lnTo>
                  <a:lnTo>
                    <a:pt x="219" y="662"/>
                  </a:lnTo>
                  <a:lnTo>
                    <a:pt x="367" y="662"/>
                  </a:lnTo>
                  <a:lnTo>
                    <a:pt x="367" y="740"/>
                  </a:lnTo>
                  <a:lnTo>
                    <a:pt x="585" y="740"/>
                  </a:lnTo>
                  <a:lnTo>
                    <a:pt x="585" y="77"/>
                  </a:lnTo>
                  <a:lnTo>
                    <a:pt x="479" y="77"/>
                  </a:lnTo>
                  <a:close/>
                  <a:moveTo>
                    <a:pt x="254" y="556"/>
                  </a:moveTo>
                  <a:lnTo>
                    <a:pt x="183" y="556"/>
                  </a:lnTo>
                  <a:lnTo>
                    <a:pt x="183" y="479"/>
                  </a:lnTo>
                  <a:lnTo>
                    <a:pt x="254" y="479"/>
                  </a:lnTo>
                  <a:lnTo>
                    <a:pt x="254" y="556"/>
                  </a:lnTo>
                  <a:close/>
                  <a:moveTo>
                    <a:pt x="254" y="408"/>
                  </a:moveTo>
                  <a:lnTo>
                    <a:pt x="183" y="408"/>
                  </a:lnTo>
                  <a:lnTo>
                    <a:pt x="183" y="331"/>
                  </a:lnTo>
                  <a:lnTo>
                    <a:pt x="254" y="331"/>
                  </a:lnTo>
                  <a:lnTo>
                    <a:pt x="254" y="408"/>
                  </a:lnTo>
                  <a:close/>
                  <a:moveTo>
                    <a:pt x="254" y="260"/>
                  </a:moveTo>
                  <a:lnTo>
                    <a:pt x="183" y="260"/>
                  </a:lnTo>
                  <a:lnTo>
                    <a:pt x="183" y="183"/>
                  </a:lnTo>
                  <a:lnTo>
                    <a:pt x="254" y="183"/>
                  </a:lnTo>
                  <a:lnTo>
                    <a:pt x="254" y="260"/>
                  </a:lnTo>
                  <a:close/>
                  <a:moveTo>
                    <a:pt x="402" y="556"/>
                  </a:moveTo>
                  <a:lnTo>
                    <a:pt x="331" y="556"/>
                  </a:lnTo>
                  <a:lnTo>
                    <a:pt x="331" y="479"/>
                  </a:lnTo>
                  <a:lnTo>
                    <a:pt x="402" y="479"/>
                  </a:lnTo>
                  <a:lnTo>
                    <a:pt x="402" y="556"/>
                  </a:lnTo>
                  <a:close/>
                  <a:moveTo>
                    <a:pt x="402" y="408"/>
                  </a:moveTo>
                  <a:lnTo>
                    <a:pt x="331" y="408"/>
                  </a:lnTo>
                  <a:lnTo>
                    <a:pt x="331" y="331"/>
                  </a:lnTo>
                  <a:lnTo>
                    <a:pt x="402" y="331"/>
                  </a:lnTo>
                  <a:lnTo>
                    <a:pt x="402" y="408"/>
                  </a:lnTo>
                  <a:close/>
                  <a:moveTo>
                    <a:pt x="402" y="260"/>
                  </a:moveTo>
                  <a:lnTo>
                    <a:pt x="331" y="260"/>
                  </a:lnTo>
                  <a:lnTo>
                    <a:pt x="331" y="183"/>
                  </a:lnTo>
                  <a:lnTo>
                    <a:pt x="402" y="183"/>
                  </a:lnTo>
                  <a:lnTo>
                    <a:pt x="402" y="260"/>
                  </a:lnTo>
                  <a:close/>
                </a:path>
              </a:pathLst>
            </a:custGeom>
            <a:solidFill>
              <a:schemeClr val="accent3"/>
            </a:solidFill>
            <a:ln>
              <a:noFill/>
            </a:ln>
            <a:effectLst/>
          </p:spPr>
          <p:txBody>
            <a:bodyPr wrap="none" anchor="ctr"/>
            <a:lstStyle/>
            <a:p>
              <a:endParaRPr lang="en-US"/>
            </a:p>
          </p:txBody>
        </p:sp>
        <p:sp>
          <p:nvSpPr>
            <p:cNvPr id="122" name="Freeform 13"/>
            <p:cNvSpPr>
              <a:spLocks noChangeArrowheads="1"/>
            </p:cNvSpPr>
            <p:nvPr/>
          </p:nvSpPr>
          <p:spPr bwMode="auto">
            <a:xfrm>
              <a:off x="5138643" y="3874095"/>
              <a:ext cx="676642" cy="676642"/>
            </a:xfrm>
            <a:custGeom>
              <a:avLst/>
              <a:gdLst>
                <a:gd name="T0" fmla="*/ 0 w 663"/>
                <a:gd name="T1" fmla="*/ 331 h 663"/>
                <a:gd name="T2" fmla="*/ 331 w 663"/>
                <a:gd name="T3" fmla="*/ 331 h 663"/>
                <a:gd name="T4" fmla="*/ 331 w 663"/>
                <a:gd name="T5" fmla="*/ 662 h 663"/>
                <a:gd name="T6" fmla="*/ 366 w 663"/>
                <a:gd name="T7" fmla="*/ 662 h 663"/>
                <a:gd name="T8" fmla="*/ 662 w 663"/>
                <a:gd name="T9" fmla="*/ 0 h 663"/>
                <a:gd name="T10" fmla="*/ 0 w 663"/>
                <a:gd name="T11" fmla="*/ 296 h 663"/>
                <a:gd name="T12" fmla="*/ 0 w 663"/>
                <a:gd name="T13" fmla="*/ 331 h 663"/>
              </a:gdLst>
              <a:ahLst/>
              <a:cxnLst>
                <a:cxn ang="0">
                  <a:pos x="T0" y="T1"/>
                </a:cxn>
                <a:cxn ang="0">
                  <a:pos x="T2" y="T3"/>
                </a:cxn>
                <a:cxn ang="0">
                  <a:pos x="T4" y="T5"/>
                </a:cxn>
                <a:cxn ang="0">
                  <a:pos x="T6" y="T7"/>
                </a:cxn>
                <a:cxn ang="0">
                  <a:pos x="T8" y="T9"/>
                </a:cxn>
                <a:cxn ang="0">
                  <a:pos x="T10" y="T11"/>
                </a:cxn>
                <a:cxn ang="0">
                  <a:pos x="T12" y="T13"/>
                </a:cxn>
              </a:cxnLst>
              <a:rect l="0" t="0" r="r" b="b"/>
              <a:pathLst>
                <a:path w="663" h="663">
                  <a:moveTo>
                    <a:pt x="0" y="331"/>
                  </a:moveTo>
                  <a:lnTo>
                    <a:pt x="331" y="331"/>
                  </a:lnTo>
                  <a:lnTo>
                    <a:pt x="331" y="662"/>
                  </a:lnTo>
                  <a:lnTo>
                    <a:pt x="366" y="662"/>
                  </a:lnTo>
                  <a:lnTo>
                    <a:pt x="662" y="0"/>
                  </a:lnTo>
                  <a:lnTo>
                    <a:pt x="0" y="296"/>
                  </a:lnTo>
                  <a:lnTo>
                    <a:pt x="0" y="331"/>
                  </a:lnTo>
                </a:path>
              </a:pathLst>
            </a:custGeom>
            <a:solidFill>
              <a:schemeClr val="accent4"/>
            </a:solidFill>
            <a:ln>
              <a:noFill/>
            </a:ln>
            <a:effectLst/>
          </p:spPr>
          <p:txBody>
            <a:bodyPr wrap="none" anchor="ctr"/>
            <a:lstStyle/>
            <a:p>
              <a:endParaRPr lang="en-US"/>
            </a:p>
          </p:txBody>
        </p:sp>
        <p:sp>
          <p:nvSpPr>
            <p:cNvPr id="123" name="Freeform 14"/>
            <p:cNvSpPr>
              <a:spLocks noChangeArrowheads="1"/>
            </p:cNvSpPr>
            <p:nvPr/>
          </p:nvSpPr>
          <p:spPr bwMode="auto">
            <a:xfrm>
              <a:off x="5966213" y="2751241"/>
              <a:ext cx="238125" cy="238125"/>
            </a:xfrm>
            <a:custGeom>
              <a:avLst/>
              <a:gdLst>
                <a:gd name="T0" fmla="*/ 641 w 663"/>
                <a:gd name="T1" fmla="*/ 0 h 663"/>
                <a:gd name="T2" fmla="*/ 634 w 663"/>
                <a:gd name="T3" fmla="*/ 0 h 663"/>
                <a:gd name="T4" fmla="*/ 437 w 663"/>
                <a:gd name="T5" fmla="*/ 77 h 663"/>
                <a:gd name="T6" fmla="*/ 218 w 663"/>
                <a:gd name="T7" fmla="*/ 0 h 663"/>
                <a:gd name="T8" fmla="*/ 14 w 663"/>
                <a:gd name="T9" fmla="*/ 70 h 663"/>
                <a:gd name="T10" fmla="*/ 0 w 663"/>
                <a:gd name="T11" fmla="*/ 91 h 663"/>
                <a:gd name="T12" fmla="*/ 0 w 663"/>
                <a:gd name="T13" fmla="*/ 648 h 663"/>
                <a:gd name="T14" fmla="*/ 14 w 663"/>
                <a:gd name="T15" fmla="*/ 662 h 663"/>
                <a:gd name="T16" fmla="*/ 21 w 663"/>
                <a:gd name="T17" fmla="*/ 662 h 663"/>
                <a:gd name="T18" fmla="*/ 218 w 663"/>
                <a:gd name="T19" fmla="*/ 585 h 663"/>
                <a:gd name="T20" fmla="*/ 437 w 663"/>
                <a:gd name="T21" fmla="*/ 662 h 663"/>
                <a:gd name="T22" fmla="*/ 648 w 663"/>
                <a:gd name="T23" fmla="*/ 599 h 663"/>
                <a:gd name="T24" fmla="*/ 662 w 663"/>
                <a:gd name="T25" fmla="*/ 578 h 663"/>
                <a:gd name="T26" fmla="*/ 662 w 663"/>
                <a:gd name="T27" fmla="*/ 21 h 663"/>
                <a:gd name="T28" fmla="*/ 641 w 663"/>
                <a:gd name="T29" fmla="*/ 0 h 663"/>
                <a:gd name="T30" fmla="*/ 437 w 663"/>
                <a:gd name="T31" fmla="*/ 592 h 663"/>
                <a:gd name="T32" fmla="*/ 218 w 663"/>
                <a:gd name="T33" fmla="*/ 514 h 663"/>
                <a:gd name="T34" fmla="*/ 218 w 663"/>
                <a:gd name="T35" fmla="*/ 77 h 663"/>
                <a:gd name="T36" fmla="*/ 437 w 663"/>
                <a:gd name="T37" fmla="*/ 155 h 663"/>
                <a:gd name="T38" fmla="*/ 437 w 663"/>
                <a:gd name="T39" fmla="*/ 592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3" h="663">
                  <a:moveTo>
                    <a:pt x="641" y="0"/>
                  </a:moveTo>
                  <a:lnTo>
                    <a:pt x="634" y="0"/>
                  </a:lnTo>
                  <a:lnTo>
                    <a:pt x="437" y="77"/>
                  </a:lnTo>
                  <a:lnTo>
                    <a:pt x="218" y="0"/>
                  </a:lnTo>
                  <a:lnTo>
                    <a:pt x="14" y="70"/>
                  </a:lnTo>
                  <a:cubicBezTo>
                    <a:pt x="7" y="77"/>
                    <a:pt x="0" y="77"/>
                    <a:pt x="0" y="91"/>
                  </a:cubicBezTo>
                  <a:lnTo>
                    <a:pt x="0" y="648"/>
                  </a:lnTo>
                  <a:cubicBezTo>
                    <a:pt x="0" y="655"/>
                    <a:pt x="7" y="662"/>
                    <a:pt x="14" y="662"/>
                  </a:cubicBezTo>
                  <a:lnTo>
                    <a:pt x="21" y="662"/>
                  </a:lnTo>
                  <a:lnTo>
                    <a:pt x="218" y="585"/>
                  </a:lnTo>
                  <a:lnTo>
                    <a:pt x="437" y="662"/>
                  </a:lnTo>
                  <a:lnTo>
                    <a:pt x="648" y="599"/>
                  </a:lnTo>
                  <a:cubicBezTo>
                    <a:pt x="655" y="592"/>
                    <a:pt x="662" y="585"/>
                    <a:pt x="662" y="578"/>
                  </a:cubicBezTo>
                  <a:lnTo>
                    <a:pt x="662" y="21"/>
                  </a:lnTo>
                  <a:cubicBezTo>
                    <a:pt x="662" y="7"/>
                    <a:pt x="655" y="0"/>
                    <a:pt x="641" y="0"/>
                  </a:cubicBezTo>
                  <a:close/>
                  <a:moveTo>
                    <a:pt x="437" y="592"/>
                  </a:moveTo>
                  <a:lnTo>
                    <a:pt x="218" y="514"/>
                  </a:lnTo>
                  <a:lnTo>
                    <a:pt x="218" y="77"/>
                  </a:lnTo>
                  <a:lnTo>
                    <a:pt x="437" y="155"/>
                  </a:lnTo>
                  <a:lnTo>
                    <a:pt x="437" y="592"/>
                  </a:lnTo>
                  <a:close/>
                </a:path>
              </a:pathLst>
            </a:custGeom>
            <a:solidFill>
              <a:schemeClr val="accent3">
                <a:lumMod val="75000"/>
              </a:schemeClr>
            </a:solidFill>
            <a:ln>
              <a:noFill/>
            </a:ln>
            <a:effectLst/>
          </p:spPr>
          <p:txBody>
            <a:bodyPr wrap="none" anchor="ctr"/>
            <a:lstStyle/>
            <a:p>
              <a:endParaRPr lang="en-US"/>
            </a:p>
          </p:txBody>
        </p:sp>
        <p:sp>
          <p:nvSpPr>
            <p:cNvPr id="124" name="Freeform 15"/>
            <p:cNvSpPr>
              <a:spLocks noChangeArrowheads="1"/>
            </p:cNvSpPr>
            <p:nvPr/>
          </p:nvSpPr>
          <p:spPr bwMode="auto">
            <a:xfrm>
              <a:off x="5628717" y="2208122"/>
              <a:ext cx="239712" cy="279400"/>
            </a:xfrm>
            <a:custGeom>
              <a:avLst/>
              <a:gdLst>
                <a:gd name="T0" fmla="*/ 592 w 664"/>
                <a:gd name="T1" fmla="*/ 0 h 777"/>
                <a:gd name="T2" fmla="*/ 78 w 664"/>
                <a:gd name="T3" fmla="*/ 0 h 777"/>
                <a:gd name="T4" fmla="*/ 0 w 664"/>
                <a:gd name="T5" fmla="*/ 71 h 777"/>
                <a:gd name="T6" fmla="*/ 0 w 664"/>
                <a:gd name="T7" fmla="*/ 592 h 777"/>
                <a:gd name="T8" fmla="*/ 78 w 664"/>
                <a:gd name="T9" fmla="*/ 663 h 777"/>
                <a:gd name="T10" fmla="*/ 219 w 664"/>
                <a:gd name="T11" fmla="*/ 663 h 777"/>
                <a:gd name="T12" fmla="*/ 332 w 664"/>
                <a:gd name="T13" fmla="*/ 776 h 777"/>
                <a:gd name="T14" fmla="*/ 444 w 664"/>
                <a:gd name="T15" fmla="*/ 663 h 777"/>
                <a:gd name="T16" fmla="*/ 592 w 664"/>
                <a:gd name="T17" fmla="*/ 663 h 777"/>
                <a:gd name="T18" fmla="*/ 663 w 664"/>
                <a:gd name="T19" fmla="*/ 592 h 777"/>
                <a:gd name="T20" fmla="*/ 663 w 664"/>
                <a:gd name="T21" fmla="*/ 71 h 777"/>
                <a:gd name="T22" fmla="*/ 592 w 664"/>
                <a:gd name="T23" fmla="*/ 0 h 777"/>
                <a:gd name="T24" fmla="*/ 332 w 664"/>
                <a:gd name="T25" fmla="*/ 120 h 777"/>
                <a:gd name="T26" fmla="*/ 430 w 664"/>
                <a:gd name="T27" fmla="*/ 219 h 777"/>
                <a:gd name="T28" fmla="*/ 332 w 664"/>
                <a:gd name="T29" fmla="*/ 317 h 777"/>
                <a:gd name="T30" fmla="*/ 233 w 664"/>
                <a:gd name="T31" fmla="*/ 219 h 777"/>
                <a:gd name="T32" fmla="*/ 332 w 664"/>
                <a:gd name="T33" fmla="*/ 120 h 777"/>
                <a:gd name="T34" fmla="*/ 557 w 664"/>
                <a:gd name="T35" fmla="*/ 515 h 777"/>
                <a:gd name="T36" fmla="*/ 113 w 664"/>
                <a:gd name="T37" fmla="*/ 515 h 777"/>
                <a:gd name="T38" fmla="*/ 113 w 664"/>
                <a:gd name="T39" fmla="*/ 480 h 777"/>
                <a:gd name="T40" fmla="*/ 332 w 664"/>
                <a:gd name="T41" fmla="*/ 367 h 777"/>
                <a:gd name="T42" fmla="*/ 557 w 664"/>
                <a:gd name="T43" fmla="*/ 480 h 777"/>
                <a:gd name="T44" fmla="*/ 557 w 664"/>
                <a:gd name="T45" fmla="*/ 515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64" h="777">
                  <a:moveTo>
                    <a:pt x="592" y="0"/>
                  </a:moveTo>
                  <a:lnTo>
                    <a:pt x="78" y="0"/>
                  </a:lnTo>
                  <a:cubicBezTo>
                    <a:pt x="36" y="0"/>
                    <a:pt x="0" y="36"/>
                    <a:pt x="0" y="71"/>
                  </a:cubicBezTo>
                  <a:lnTo>
                    <a:pt x="0" y="592"/>
                  </a:lnTo>
                  <a:cubicBezTo>
                    <a:pt x="0" y="628"/>
                    <a:pt x="36" y="663"/>
                    <a:pt x="78" y="663"/>
                  </a:cubicBezTo>
                  <a:lnTo>
                    <a:pt x="219" y="663"/>
                  </a:lnTo>
                  <a:lnTo>
                    <a:pt x="332" y="776"/>
                  </a:lnTo>
                  <a:lnTo>
                    <a:pt x="444" y="663"/>
                  </a:lnTo>
                  <a:lnTo>
                    <a:pt x="592" y="663"/>
                  </a:lnTo>
                  <a:cubicBezTo>
                    <a:pt x="635" y="663"/>
                    <a:pt x="663" y="628"/>
                    <a:pt x="663" y="592"/>
                  </a:cubicBezTo>
                  <a:lnTo>
                    <a:pt x="663" y="71"/>
                  </a:lnTo>
                  <a:cubicBezTo>
                    <a:pt x="663" y="36"/>
                    <a:pt x="635" y="0"/>
                    <a:pt x="592" y="0"/>
                  </a:cubicBezTo>
                  <a:close/>
                  <a:moveTo>
                    <a:pt x="332" y="120"/>
                  </a:moveTo>
                  <a:cubicBezTo>
                    <a:pt x="388" y="120"/>
                    <a:pt x="430" y="162"/>
                    <a:pt x="430" y="219"/>
                  </a:cubicBezTo>
                  <a:cubicBezTo>
                    <a:pt x="430" y="275"/>
                    <a:pt x="388" y="317"/>
                    <a:pt x="332" y="317"/>
                  </a:cubicBezTo>
                  <a:cubicBezTo>
                    <a:pt x="275" y="317"/>
                    <a:pt x="233" y="275"/>
                    <a:pt x="233" y="219"/>
                  </a:cubicBezTo>
                  <a:cubicBezTo>
                    <a:pt x="233" y="162"/>
                    <a:pt x="275" y="120"/>
                    <a:pt x="332" y="120"/>
                  </a:cubicBezTo>
                  <a:close/>
                  <a:moveTo>
                    <a:pt x="557" y="515"/>
                  </a:moveTo>
                  <a:lnTo>
                    <a:pt x="113" y="515"/>
                  </a:lnTo>
                  <a:lnTo>
                    <a:pt x="113" y="480"/>
                  </a:lnTo>
                  <a:cubicBezTo>
                    <a:pt x="113" y="409"/>
                    <a:pt x="258" y="367"/>
                    <a:pt x="332" y="367"/>
                  </a:cubicBezTo>
                  <a:cubicBezTo>
                    <a:pt x="406" y="367"/>
                    <a:pt x="557" y="409"/>
                    <a:pt x="557" y="480"/>
                  </a:cubicBezTo>
                  <a:lnTo>
                    <a:pt x="557" y="515"/>
                  </a:lnTo>
                  <a:close/>
                </a:path>
              </a:pathLst>
            </a:custGeom>
            <a:solidFill>
              <a:schemeClr val="accent3"/>
            </a:solidFill>
            <a:ln>
              <a:noFill/>
            </a:ln>
            <a:effectLst/>
          </p:spPr>
          <p:txBody>
            <a:bodyPr wrap="none" anchor="ctr"/>
            <a:lstStyle/>
            <a:p>
              <a:endParaRPr lang="en-US"/>
            </a:p>
          </p:txBody>
        </p:sp>
        <p:sp>
          <p:nvSpPr>
            <p:cNvPr id="125" name="Freeform 16"/>
            <p:cNvSpPr>
              <a:spLocks noChangeArrowheads="1"/>
            </p:cNvSpPr>
            <p:nvPr/>
          </p:nvSpPr>
          <p:spPr bwMode="auto">
            <a:xfrm>
              <a:off x="3094803" y="2175068"/>
              <a:ext cx="242678" cy="345508"/>
            </a:xfrm>
            <a:custGeom>
              <a:avLst/>
              <a:gdLst>
                <a:gd name="T0" fmla="*/ 261 w 522"/>
                <a:gd name="T1" fmla="*/ 0 h 741"/>
                <a:gd name="T2" fmla="*/ 0 w 522"/>
                <a:gd name="T3" fmla="*/ 261 h 741"/>
                <a:gd name="T4" fmla="*/ 261 w 522"/>
                <a:gd name="T5" fmla="*/ 740 h 741"/>
                <a:gd name="T6" fmla="*/ 521 w 522"/>
                <a:gd name="T7" fmla="*/ 261 h 741"/>
                <a:gd name="T8" fmla="*/ 261 w 522"/>
                <a:gd name="T9" fmla="*/ 0 h 741"/>
                <a:gd name="T10" fmla="*/ 261 w 522"/>
                <a:gd name="T11" fmla="*/ 353 h 741"/>
                <a:gd name="T12" fmla="*/ 169 w 522"/>
                <a:gd name="T13" fmla="*/ 261 h 741"/>
                <a:gd name="T14" fmla="*/ 261 w 522"/>
                <a:gd name="T15" fmla="*/ 170 h 741"/>
                <a:gd name="T16" fmla="*/ 352 w 522"/>
                <a:gd name="T17" fmla="*/ 261 h 741"/>
                <a:gd name="T18" fmla="*/ 261 w 522"/>
                <a:gd name="T19" fmla="*/ 353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2" h="741">
                  <a:moveTo>
                    <a:pt x="261" y="0"/>
                  </a:moveTo>
                  <a:cubicBezTo>
                    <a:pt x="120" y="0"/>
                    <a:pt x="0" y="113"/>
                    <a:pt x="0" y="261"/>
                  </a:cubicBezTo>
                  <a:cubicBezTo>
                    <a:pt x="0" y="451"/>
                    <a:pt x="261" y="740"/>
                    <a:pt x="261" y="740"/>
                  </a:cubicBezTo>
                  <a:cubicBezTo>
                    <a:pt x="261" y="740"/>
                    <a:pt x="521" y="451"/>
                    <a:pt x="521" y="261"/>
                  </a:cubicBezTo>
                  <a:cubicBezTo>
                    <a:pt x="521" y="113"/>
                    <a:pt x="402" y="0"/>
                    <a:pt x="261" y="0"/>
                  </a:cubicBezTo>
                  <a:close/>
                  <a:moveTo>
                    <a:pt x="261" y="353"/>
                  </a:moveTo>
                  <a:cubicBezTo>
                    <a:pt x="211" y="353"/>
                    <a:pt x="169" y="314"/>
                    <a:pt x="169" y="261"/>
                  </a:cubicBezTo>
                  <a:cubicBezTo>
                    <a:pt x="169" y="208"/>
                    <a:pt x="211" y="170"/>
                    <a:pt x="261" y="170"/>
                  </a:cubicBezTo>
                  <a:cubicBezTo>
                    <a:pt x="310" y="170"/>
                    <a:pt x="352" y="208"/>
                    <a:pt x="352" y="261"/>
                  </a:cubicBezTo>
                  <a:cubicBezTo>
                    <a:pt x="352" y="314"/>
                    <a:pt x="310" y="353"/>
                    <a:pt x="261" y="353"/>
                  </a:cubicBezTo>
                  <a:close/>
                </a:path>
              </a:pathLst>
            </a:custGeom>
            <a:solidFill>
              <a:schemeClr val="accent4"/>
            </a:solidFill>
            <a:ln>
              <a:noFill/>
            </a:ln>
            <a:effectLst/>
          </p:spPr>
          <p:txBody>
            <a:bodyPr wrap="none" anchor="ctr"/>
            <a:lstStyle/>
            <a:p>
              <a:endParaRPr lang="en-US"/>
            </a:p>
          </p:txBody>
        </p:sp>
        <p:sp>
          <p:nvSpPr>
            <p:cNvPr id="129" name="Freeform 39"/>
            <p:cNvSpPr>
              <a:spLocks noChangeArrowheads="1"/>
            </p:cNvSpPr>
            <p:nvPr/>
          </p:nvSpPr>
          <p:spPr bwMode="auto">
            <a:xfrm>
              <a:off x="6137377" y="1955633"/>
              <a:ext cx="367129" cy="347462"/>
            </a:xfrm>
            <a:custGeom>
              <a:avLst/>
              <a:gdLst>
                <a:gd name="T0" fmla="*/ 56 w 494"/>
                <a:gd name="T1" fmla="*/ 382 h 468"/>
                <a:gd name="T2" fmla="*/ 90 w 494"/>
                <a:gd name="T3" fmla="*/ 416 h 468"/>
                <a:gd name="T4" fmla="*/ 129 w 494"/>
                <a:gd name="T5" fmla="*/ 373 h 468"/>
                <a:gd name="T6" fmla="*/ 99 w 494"/>
                <a:gd name="T7" fmla="*/ 343 h 468"/>
                <a:gd name="T8" fmla="*/ 56 w 494"/>
                <a:gd name="T9" fmla="*/ 382 h 468"/>
                <a:gd name="T10" fmla="*/ 223 w 494"/>
                <a:gd name="T11" fmla="*/ 467 h 468"/>
                <a:gd name="T12" fmla="*/ 270 w 494"/>
                <a:gd name="T13" fmla="*/ 467 h 468"/>
                <a:gd name="T14" fmla="*/ 270 w 494"/>
                <a:gd name="T15" fmla="*/ 403 h 468"/>
                <a:gd name="T16" fmla="*/ 223 w 494"/>
                <a:gd name="T17" fmla="*/ 403 h 468"/>
                <a:gd name="T18" fmla="*/ 223 w 494"/>
                <a:gd name="T19" fmla="*/ 467 h 468"/>
                <a:gd name="T20" fmla="*/ 69 w 494"/>
                <a:gd name="T21" fmla="*/ 202 h 468"/>
                <a:gd name="T22" fmla="*/ 0 w 494"/>
                <a:gd name="T23" fmla="*/ 202 h 468"/>
                <a:gd name="T24" fmla="*/ 0 w 494"/>
                <a:gd name="T25" fmla="*/ 249 h 468"/>
                <a:gd name="T26" fmla="*/ 69 w 494"/>
                <a:gd name="T27" fmla="*/ 249 h 468"/>
                <a:gd name="T28" fmla="*/ 69 w 494"/>
                <a:gd name="T29" fmla="*/ 202 h 468"/>
                <a:gd name="T30" fmla="*/ 313 w 494"/>
                <a:gd name="T31" fmla="*/ 107 h 468"/>
                <a:gd name="T32" fmla="*/ 313 w 494"/>
                <a:gd name="T33" fmla="*/ 0 h 468"/>
                <a:gd name="T34" fmla="*/ 180 w 494"/>
                <a:gd name="T35" fmla="*/ 0 h 468"/>
                <a:gd name="T36" fmla="*/ 180 w 494"/>
                <a:gd name="T37" fmla="*/ 107 h 468"/>
                <a:gd name="T38" fmla="*/ 112 w 494"/>
                <a:gd name="T39" fmla="*/ 223 h 468"/>
                <a:gd name="T40" fmla="*/ 249 w 494"/>
                <a:gd name="T41" fmla="*/ 360 h 468"/>
                <a:gd name="T42" fmla="*/ 382 w 494"/>
                <a:gd name="T43" fmla="*/ 223 h 468"/>
                <a:gd name="T44" fmla="*/ 313 w 494"/>
                <a:gd name="T45" fmla="*/ 107 h 468"/>
                <a:gd name="T46" fmla="*/ 424 w 494"/>
                <a:gd name="T47" fmla="*/ 202 h 468"/>
                <a:gd name="T48" fmla="*/ 424 w 494"/>
                <a:gd name="T49" fmla="*/ 249 h 468"/>
                <a:gd name="T50" fmla="*/ 493 w 494"/>
                <a:gd name="T51" fmla="*/ 249 h 468"/>
                <a:gd name="T52" fmla="*/ 493 w 494"/>
                <a:gd name="T53" fmla="*/ 202 h 468"/>
                <a:gd name="T54" fmla="*/ 424 w 494"/>
                <a:gd name="T55" fmla="*/ 202 h 468"/>
                <a:gd name="T56" fmla="*/ 364 w 494"/>
                <a:gd name="T57" fmla="*/ 373 h 468"/>
                <a:gd name="T58" fmla="*/ 403 w 494"/>
                <a:gd name="T59" fmla="*/ 416 h 468"/>
                <a:gd name="T60" fmla="*/ 437 w 494"/>
                <a:gd name="T61" fmla="*/ 386 h 468"/>
                <a:gd name="T62" fmla="*/ 394 w 494"/>
                <a:gd name="T63" fmla="*/ 343 h 468"/>
                <a:gd name="T64" fmla="*/ 364 w 494"/>
                <a:gd name="T65" fmla="*/ 373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4" h="468">
                  <a:moveTo>
                    <a:pt x="56" y="382"/>
                  </a:moveTo>
                  <a:lnTo>
                    <a:pt x="90" y="416"/>
                  </a:lnTo>
                  <a:lnTo>
                    <a:pt x="129" y="373"/>
                  </a:lnTo>
                  <a:lnTo>
                    <a:pt x="99" y="343"/>
                  </a:lnTo>
                  <a:lnTo>
                    <a:pt x="56" y="382"/>
                  </a:lnTo>
                  <a:close/>
                  <a:moveTo>
                    <a:pt x="223" y="467"/>
                  </a:moveTo>
                  <a:lnTo>
                    <a:pt x="270" y="467"/>
                  </a:lnTo>
                  <a:lnTo>
                    <a:pt x="270" y="403"/>
                  </a:lnTo>
                  <a:lnTo>
                    <a:pt x="223" y="403"/>
                  </a:lnTo>
                  <a:lnTo>
                    <a:pt x="223" y="467"/>
                  </a:lnTo>
                  <a:close/>
                  <a:moveTo>
                    <a:pt x="69" y="202"/>
                  </a:moveTo>
                  <a:lnTo>
                    <a:pt x="0" y="202"/>
                  </a:lnTo>
                  <a:lnTo>
                    <a:pt x="0" y="249"/>
                  </a:lnTo>
                  <a:lnTo>
                    <a:pt x="69" y="249"/>
                  </a:lnTo>
                  <a:lnTo>
                    <a:pt x="69" y="202"/>
                  </a:lnTo>
                  <a:close/>
                  <a:moveTo>
                    <a:pt x="313" y="107"/>
                  </a:moveTo>
                  <a:lnTo>
                    <a:pt x="313" y="0"/>
                  </a:lnTo>
                  <a:lnTo>
                    <a:pt x="180" y="0"/>
                  </a:lnTo>
                  <a:lnTo>
                    <a:pt x="180" y="107"/>
                  </a:lnTo>
                  <a:cubicBezTo>
                    <a:pt x="137" y="129"/>
                    <a:pt x="112" y="176"/>
                    <a:pt x="112" y="223"/>
                  </a:cubicBezTo>
                  <a:cubicBezTo>
                    <a:pt x="112" y="300"/>
                    <a:pt x="174" y="360"/>
                    <a:pt x="249" y="360"/>
                  </a:cubicBezTo>
                  <a:cubicBezTo>
                    <a:pt x="324" y="360"/>
                    <a:pt x="382" y="300"/>
                    <a:pt x="382" y="223"/>
                  </a:cubicBezTo>
                  <a:cubicBezTo>
                    <a:pt x="382" y="176"/>
                    <a:pt x="356" y="129"/>
                    <a:pt x="313" y="107"/>
                  </a:cubicBezTo>
                  <a:close/>
                  <a:moveTo>
                    <a:pt x="424" y="202"/>
                  </a:moveTo>
                  <a:lnTo>
                    <a:pt x="424" y="249"/>
                  </a:lnTo>
                  <a:lnTo>
                    <a:pt x="493" y="249"/>
                  </a:lnTo>
                  <a:lnTo>
                    <a:pt x="493" y="202"/>
                  </a:lnTo>
                  <a:lnTo>
                    <a:pt x="424" y="202"/>
                  </a:lnTo>
                  <a:close/>
                  <a:moveTo>
                    <a:pt x="364" y="373"/>
                  </a:moveTo>
                  <a:lnTo>
                    <a:pt x="403" y="416"/>
                  </a:lnTo>
                  <a:lnTo>
                    <a:pt x="437" y="386"/>
                  </a:lnTo>
                  <a:lnTo>
                    <a:pt x="394" y="343"/>
                  </a:lnTo>
                  <a:lnTo>
                    <a:pt x="364" y="373"/>
                  </a:lnTo>
                  <a:close/>
                </a:path>
              </a:pathLst>
            </a:custGeom>
            <a:solidFill>
              <a:schemeClr val="accent4"/>
            </a:solidFill>
            <a:ln>
              <a:noFill/>
            </a:ln>
            <a:effectLst/>
          </p:spPr>
          <p:txBody>
            <a:bodyPr wrap="none" anchor="ctr"/>
            <a:lstStyle/>
            <a:p>
              <a:endParaRPr lang="en-US"/>
            </a:p>
          </p:txBody>
        </p:sp>
        <p:sp>
          <p:nvSpPr>
            <p:cNvPr id="130" name="Freeform 41"/>
            <p:cNvSpPr>
              <a:spLocks noChangeArrowheads="1"/>
            </p:cNvSpPr>
            <p:nvPr/>
          </p:nvSpPr>
          <p:spPr bwMode="auto">
            <a:xfrm>
              <a:off x="4269607" y="1802329"/>
              <a:ext cx="279859" cy="277361"/>
            </a:xfrm>
            <a:custGeom>
              <a:avLst/>
              <a:gdLst>
                <a:gd name="T0" fmla="*/ 129 w 494"/>
                <a:gd name="T1" fmla="*/ 94 h 489"/>
                <a:gd name="T2" fmla="*/ 90 w 494"/>
                <a:gd name="T3" fmla="*/ 55 h 489"/>
                <a:gd name="T4" fmla="*/ 56 w 494"/>
                <a:gd name="T5" fmla="*/ 90 h 489"/>
                <a:gd name="T6" fmla="*/ 95 w 494"/>
                <a:gd name="T7" fmla="*/ 128 h 489"/>
                <a:gd name="T8" fmla="*/ 129 w 494"/>
                <a:gd name="T9" fmla="*/ 94 h 489"/>
                <a:gd name="T10" fmla="*/ 69 w 494"/>
                <a:gd name="T11" fmla="*/ 222 h 489"/>
                <a:gd name="T12" fmla="*/ 0 w 494"/>
                <a:gd name="T13" fmla="*/ 222 h 489"/>
                <a:gd name="T14" fmla="*/ 0 w 494"/>
                <a:gd name="T15" fmla="*/ 265 h 489"/>
                <a:gd name="T16" fmla="*/ 69 w 494"/>
                <a:gd name="T17" fmla="*/ 265 h 489"/>
                <a:gd name="T18" fmla="*/ 69 w 494"/>
                <a:gd name="T19" fmla="*/ 222 h 489"/>
                <a:gd name="T20" fmla="*/ 270 w 494"/>
                <a:gd name="T21" fmla="*/ 0 h 489"/>
                <a:gd name="T22" fmla="*/ 223 w 494"/>
                <a:gd name="T23" fmla="*/ 0 h 489"/>
                <a:gd name="T24" fmla="*/ 223 w 494"/>
                <a:gd name="T25" fmla="*/ 64 h 489"/>
                <a:gd name="T26" fmla="*/ 270 w 494"/>
                <a:gd name="T27" fmla="*/ 64 h 489"/>
                <a:gd name="T28" fmla="*/ 270 w 494"/>
                <a:gd name="T29" fmla="*/ 0 h 489"/>
                <a:gd name="T30" fmla="*/ 437 w 494"/>
                <a:gd name="T31" fmla="*/ 90 h 489"/>
                <a:gd name="T32" fmla="*/ 403 w 494"/>
                <a:gd name="T33" fmla="*/ 55 h 489"/>
                <a:gd name="T34" fmla="*/ 364 w 494"/>
                <a:gd name="T35" fmla="*/ 94 h 489"/>
                <a:gd name="T36" fmla="*/ 394 w 494"/>
                <a:gd name="T37" fmla="*/ 128 h 489"/>
                <a:gd name="T38" fmla="*/ 437 w 494"/>
                <a:gd name="T39" fmla="*/ 90 h 489"/>
                <a:gd name="T40" fmla="*/ 364 w 494"/>
                <a:gd name="T41" fmla="*/ 394 h 489"/>
                <a:gd name="T42" fmla="*/ 403 w 494"/>
                <a:gd name="T43" fmla="*/ 437 h 489"/>
                <a:gd name="T44" fmla="*/ 433 w 494"/>
                <a:gd name="T45" fmla="*/ 402 h 489"/>
                <a:gd name="T46" fmla="*/ 394 w 494"/>
                <a:gd name="T47" fmla="*/ 364 h 489"/>
                <a:gd name="T48" fmla="*/ 364 w 494"/>
                <a:gd name="T49" fmla="*/ 394 h 489"/>
                <a:gd name="T50" fmla="*/ 424 w 494"/>
                <a:gd name="T51" fmla="*/ 222 h 489"/>
                <a:gd name="T52" fmla="*/ 424 w 494"/>
                <a:gd name="T53" fmla="*/ 265 h 489"/>
                <a:gd name="T54" fmla="*/ 493 w 494"/>
                <a:gd name="T55" fmla="*/ 265 h 489"/>
                <a:gd name="T56" fmla="*/ 493 w 494"/>
                <a:gd name="T57" fmla="*/ 222 h 489"/>
                <a:gd name="T58" fmla="*/ 424 w 494"/>
                <a:gd name="T59" fmla="*/ 222 h 489"/>
                <a:gd name="T60" fmla="*/ 245 w 494"/>
                <a:gd name="T61" fmla="*/ 111 h 489"/>
                <a:gd name="T62" fmla="*/ 112 w 494"/>
                <a:gd name="T63" fmla="*/ 244 h 489"/>
                <a:gd name="T64" fmla="*/ 245 w 494"/>
                <a:gd name="T65" fmla="*/ 381 h 489"/>
                <a:gd name="T66" fmla="*/ 382 w 494"/>
                <a:gd name="T67" fmla="*/ 244 h 489"/>
                <a:gd name="T68" fmla="*/ 245 w 494"/>
                <a:gd name="T69" fmla="*/ 111 h 489"/>
                <a:gd name="T70" fmla="*/ 223 w 494"/>
                <a:gd name="T71" fmla="*/ 488 h 489"/>
                <a:gd name="T72" fmla="*/ 270 w 494"/>
                <a:gd name="T73" fmla="*/ 488 h 489"/>
                <a:gd name="T74" fmla="*/ 270 w 494"/>
                <a:gd name="T75" fmla="*/ 424 h 489"/>
                <a:gd name="T76" fmla="*/ 223 w 494"/>
                <a:gd name="T77" fmla="*/ 424 h 489"/>
                <a:gd name="T78" fmla="*/ 223 w 494"/>
                <a:gd name="T79" fmla="*/ 488 h 489"/>
                <a:gd name="T80" fmla="*/ 56 w 494"/>
                <a:gd name="T81" fmla="*/ 402 h 489"/>
                <a:gd name="T82" fmla="*/ 90 w 494"/>
                <a:gd name="T83" fmla="*/ 437 h 489"/>
                <a:gd name="T84" fmla="*/ 129 w 494"/>
                <a:gd name="T85" fmla="*/ 394 h 489"/>
                <a:gd name="T86" fmla="*/ 99 w 494"/>
                <a:gd name="T87" fmla="*/ 364 h 489"/>
                <a:gd name="T88" fmla="*/ 56 w 494"/>
                <a:gd name="T89" fmla="*/ 402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4" h="489">
                  <a:moveTo>
                    <a:pt x="129" y="94"/>
                  </a:moveTo>
                  <a:lnTo>
                    <a:pt x="90" y="55"/>
                  </a:lnTo>
                  <a:lnTo>
                    <a:pt x="56" y="90"/>
                  </a:lnTo>
                  <a:lnTo>
                    <a:pt x="95" y="128"/>
                  </a:lnTo>
                  <a:lnTo>
                    <a:pt x="129" y="94"/>
                  </a:lnTo>
                  <a:close/>
                  <a:moveTo>
                    <a:pt x="69" y="222"/>
                  </a:moveTo>
                  <a:lnTo>
                    <a:pt x="0" y="222"/>
                  </a:lnTo>
                  <a:lnTo>
                    <a:pt x="0" y="265"/>
                  </a:lnTo>
                  <a:lnTo>
                    <a:pt x="69" y="265"/>
                  </a:lnTo>
                  <a:lnTo>
                    <a:pt x="69" y="222"/>
                  </a:lnTo>
                  <a:close/>
                  <a:moveTo>
                    <a:pt x="270" y="0"/>
                  </a:moveTo>
                  <a:lnTo>
                    <a:pt x="223" y="0"/>
                  </a:lnTo>
                  <a:lnTo>
                    <a:pt x="223" y="64"/>
                  </a:lnTo>
                  <a:lnTo>
                    <a:pt x="270" y="64"/>
                  </a:lnTo>
                  <a:lnTo>
                    <a:pt x="270" y="0"/>
                  </a:lnTo>
                  <a:close/>
                  <a:moveTo>
                    <a:pt x="437" y="90"/>
                  </a:moveTo>
                  <a:lnTo>
                    <a:pt x="403" y="55"/>
                  </a:lnTo>
                  <a:lnTo>
                    <a:pt x="364" y="94"/>
                  </a:lnTo>
                  <a:lnTo>
                    <a:pt x="394" y="128"/>
                  </a:lnTo>
                  <a:lnTo>
                    <a:pt x="437" y="90"/>
                  </a:lnTo>
                  <a:close/>
                  <a:moveTo>
                    <a:pt x="364" y="394"/>
                  </a:moveTo>
                  <a:lnTo>
                    <a:pt x="403" y="437"/>
                  </a:lnTo>
                  <a:lnTo>
                    <a:pt x="433" y="402"/>
                  </a:lnTo>
                  <a:lnTo>
                    <a:pt x="394" y="364"/>
                  </a:lnTo>
                  <a:lnTo>
                    <a:pt x="364" y="394"/>
                  </a:lnTo>
                  <a:close/>
                  <a:moveTo>
                    <a:pt x="424" y="222"/>
                  </a:moveTo>
                  <a:lnTo>
                    <a:pt x="424" y="265"/>
                  </a:lnTo>
                  <a:lnTo>
                    <a:pt x="493" y="265"/>
                  </a:lnTo>
                  <a:lnTo>
                    <a:pt x="493" y="222"/>
                  </a:lnTo>
                  <a:lnTo>
                    <a:pt x="424" y="222"/>
                  </a:lnTo>
                  <a:close/>
                  <a:moveTo>
                    <a:pt x="245" y="111"/>
                  </a:moveTo>
                  <a:cubicBezTo>
                    <a:pt x="172" y="111"/>
                    <a:pt x="112" y="171"/>
                    <a:pt x="112" y="244"/>
                  </a:cubicBezTo>
                  <a:cubicBezTo>
                    <a:pt x="112" y="317"/>
                    <a:pt x="170" y="381"/>
                    <a:pt x="245" y="381"/>
                  </a:cubicBezTo>
                  <a:cubicBezTo>
                    <a:pt x="319" y="381"/>
                    <a:pt x="382" y="317"/>
                    <a:pt x="382" y="244"/>
                  </a:cubicBezTo>
                  <a:cubicBezTo>
                    <a:pt x="382" y="171"/>
                    <a:pt x="322" y="111"/>
                    <a:pt x="245" y="111"/>
                  </a:cubicBezTo>
                  <a:close/>
                  <a:moveTo>
                    <a:pt x="223" y="488"/>
                  </a:moveTo>
                  <a:lnTo>
                    <a:pt x="270" y="488"/>
                  </a:lnTo>
                  <a:lnTo>
                    <a:pt x="270" y="424"/>
                  </a:lnTo>
                  <a:lnTo>
                    <a:pt x="223" y="424"/>
                  </a:lnTo>
                  <a:lnTo>
                    <a:pt x="223" y="488"/>
                  </a:lnTo>
                  <a:close/>
                  <a:moveTo>
                    <a:pt x="56" y="402"/>
                  </a:moveTo>
                  <a:lnTo>
                    <a:pt x="90" y="437"/>
                  </a:lnTo>
                  <a:lnTo>
                    <a:pt x="129" y="394"/>
                  </a:lnTo>
                  <a:lnTo>
                    <a:pt x="99" y="364"/>
                  </a:lnTo>
                  <a:lnTo>
                    <a:pt x="56" y="402"/>
                  </a:lnTo>
                  <a:close/>
                </a:path>
              </a:pathLst>
            </a:custGeom>
            <a:solidFill>
              <a:schemeClr val="accent1"/>
            </a:solidFill>
            <a:ln>
              <a:noFill/>
            </a:ln>
            <a:effectLst/>
          </p:spPr>
          <p:txBody>
            <a:bodyPr wrap="none" anchor="ctr"/>
            <a:lstStyle/>
            <a:p>
              <a:endParaRPr lang="en-US"/>
            </a:p>
          </p:txBody>
        </p:sp>
        <p:sp>
          <p:nvSpPr>
            <p:cNvPr id="131" name="Freeform 38"/>
            <p:cNvSpPr>
              <a:spLocks noChangeArrowheads="1"/>
            </p:cNvSpPr>
            <p:nvPr/>
          </p:nvSpPr>
          <p:spPr bwMode="auto">
            <a:xfrm rot="1403766">
              <a:off x="5174065" y="1825838"/>
              <a:ext cx="307346" cy="204897"/>
            </a:xfrm>
            <a:custGeom>
              <a:avLst/>
              <a:gdLst>
                <a:gd name="T0" fmla="*/ 437 w 541"/>
                <a:gd name="T1" fmla="*/ 137 h 361"/>
                <a:gd name="T2" fmla="*/ 270 w 541"/>
                <a:gd name="T3" fmla="*/ 0 h 361"/>
                <a:gd name="T4" fmla="*/ 124 w 541"/>
                <a:gd name="T5" fmla="*/ 90 h 361"/>
                <a:gd name="T6" fmla="*/ 0 w 541"/>
                <a:gd name="T7" fmla="*/ 227 h 361"/>
                <a:gd name="T8" fmla="*/ 137 w 541"/>
                <a:gd name="T9" fmla="*/ 360 h 361"/>
                <a:gd name="T10" fmla="*/ 428 w 541"/>
                <a:gd name="T11" fmla="*/ 360 h 361"/>
                <a:gd name="T12" fmla="*/ 540 w 541"/>
                <a:gd name="T13" fmla="*/ 249 h 361"/>
                <a:gd name="T14" fmla="*/ 437 w 541"/>
                <a:gd name="T15" fmla="*/ 137 h 3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1" h="361">
                  <a:moveTo>
                    <a:pt x="437" y="137"/>
                  </a:moveTo>
                  <a:cubicBezTo>
                    <a:pt x="420" y="60"/>
                    <a:pt x="351" y="0"/>
                    <a:pt x="270" y="0"/>
                  </a:cubicBezTo>
                  <a:cubicBezTo>
                    <a:pt x="206" y="0"/>
                    <a:pt x="150" y="39"/>
                    <a:pt x="124" y="90"/>
                  </a:cubicBezTo>
                  <a:cubicBezTo>
                    <a:pt x="51" y="99"/>
                    <a:pt x="0" y="155"/>
                    <a:pt x="0" y="227"/>
                  </a:cubicBezTo>
                  <a:cubicBezTo>
                    <a:pt x="0" y="300"/>
                    <a:pt x="60" y="360"/>
                    <a:pt x="137" y="360"/>
                  </a:cubicBezTo>
                  <a:lnTo>
                    <a:pt x="428" y="360"/>
                  </a:lnTo>
                  <a:cubicBezTo>
                    <a:pt x="488" y="360"/>
                    <a:pt x="540" y="313"/>
                    <a:pt x="540" y="249"/>
                  </a:cubicBezTo>
                  <a:cubicBezTo>
                    <a:pt x="540" y="189"/>
                    <a:pt x="493" y="142"/>
                    <a:pt x="437" y="137"/>
                  </a:cubicBezTo>
                </a:path>
              </a:pathLst>
            </a:custGeom>
            <a:solidFill>
              <a:schemeClr val="accent3"/>
            </a:solidFill>
            <a:ln>
              <a:noFill/>
            </a:ln>
            <a:effectLst/>
          </p:spPr>
          <p:txBody>
            <a:bodyPr wrap="none" anchor="ctr"/>
            <a:lstStyle/>
            <a:p>
              <a:endParaRPr lang="en-US"/>
            </a:p>
          </p:txBody>
        </p:sp>
        <p:sp>
          <p:nvSpPr>
            <p:cNvPr id="69" name="Freeform 1"/>
            <p:cNvSpPr>
              <a:spLocks noChangeArrowheads="1"/>
            </p:cNvSpPr>
            <p:nvPr/>
          </p:nvSpPr>
          <p:spPr bwMode="auto">
            <a:xfrm>
              <a:off x="3531996" y="1625631"/>
              <a:ext cx="262125" cy="216794"/>
            </a:xfrm>
            <a:custGeom>
              <a:avLst/>
              <a:gdLst>
                <a:gd name="T0" fmla="*/ 529 w 586"/>
                <a:gd name="T1" fmla="*/ 0 h 484"/>
                <a:gd name="T2" fmla="*/ 51 w 586"/>
                <a:gd name="T3" fmla="*/ 0 h 484"/>
                <a:gd name="T4" fmla="*/ 0 w 586"/>
                <a:gd name="T5" fmla="*/ 56 h 484"/>
                <a:gd name="T6" fmla="*/ 0 w 586"/>
                <a:gd name="T7" fmla="*/ 138 h 484"/>
                <a:gd name="T8" fmla="*/ 51 w 586"/>
                <a:gd name="T9" fmla="*/ 138 h 484"/>
                <a:gd name="T10" fmla="*/ 51 w 586"/>
                <a:gd name="T11" fmla="*/ 56 h 484"/>
                <a:gd name="T12" fmla="*/ 529 w 586"/>
                <a:gd name="T13" fmla="*/ 56 h 484"/>
                <a:gd name="T14" fmla="*/ 529 w 586"/>
                <a:gd name="T15" fmla="*/ 427 h 484"/>
                <a:gd name="T16" fmla="*/ 346 w 586"/>
                <a:gd name="T17" fmla="*/ 427 h 484"/>
                <a:gd name="T18" fmla="*/ 346 w 586"/>
                <a:gd name="T19" fmla="*/ 483 h 484"/>
                <a:gd name="T20" fmla="*/ 529 w 586"/>
                <a:gd name="T21" fmla="*/ 483 h 484"/>
                <a:gd name="T22" fmla="*/ 585 w 586"/>
                <a:gd name="T23" fmla="*/ 427 h 484"/>
                <a:gd name="T24" fmla="*/ 585 w 586"/>
                <a:gd name="T25" fmla="*/ 56 h 484"/>
                <a:gd name="T26" fmla="*/ 529 w 586"/>
                <a:gd name="T27" fmla="*/ 0 h 484"/>
                <a:gd name="T28" fmla="*/ 0 w 586"/>
                <a:gd name="T29" fmla="*/ 402 h 484"/>
                <a:gd name="T30" fmla="*/ 0 w 586"/>
                <a:gd name="T31" fmla="*/ 483 h 484"/>
                <a:gd name="T32" fmla="*/ 77 w 586"/>
                <a:gd name="T33" fmla="*/ 483 h 484"/>
                <a:gd name="T34" fmla="*/ 0 w 586"/>
                <a:gd name="T35" fmla="*/ 402 h 484"/>
                <a:gd name="T36" fmla="*/ 0 w 586"/>
                <a:gd name="T37" fmla="*/ 295 h 484"/>
                <a:gd name="T38" fmla="*/ 0 w 586"/>
                <a:gd name="T39" fmla="*/ 346 h 484"/>
                <a:gd name="T40" fmla="*/ 133 w 586"/>
                <a:gd name="T41" fmla="*/ 483 h 484"/>
                <a:gd name="T42" fmla="*/ 183 w 586"/>
                <a:gd name="T43" fmla="*/ 483 h 484"/>
                <a:gd name="T44" fmla="*/ 0 w 586"/>
                <a:gd name="T45" fmla="*/ 295 h 484"/>
                <a:gd name="T46" fmla="*/ 0 w 586"/>
                <a:gd name="T47" fmla="*/ 188 h 484"/>
                <a:gd name="T48" fmla="*/ 0 w 586"/>
                <a:gd name="T49" fmla="*/ 239 h 484"/>
                <a:gd name="T50" fmla="*/ 239 w 586"/>
                <a:gd name="T51" fmla="*/ 483 h 484"/>
                <a:gd name="T52" fmla="*/ 290 w 586"/>
                <a:gd name="T53" fmla="*/ 483 h 484"/>
                <a:gd name="T54" fmla="*/ 0 w 586"/>
                <a:gd name="T55" fmla="*/ 188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6" h="484">
                  <a:moveTo>
                    <a:pt x="529" y="0"/>
                  </a:moveTo>
                  <a:lnTo>
                    <a:pt x="51" y="0"/>
                  </a:lnTo>
                  <a:cubicBezTo>
                    <a:pt x="21" y="0"/>
                    <a:pt x="0" y="26"/>
                    <a:pt x="0" y="56"/>
                  </a:cubicBezTo>
                  <a:lnTo>
                    <a:pt x="0" y="138"/>
                  </a:lnTo>
                  <a:lnTo>
                    <a:pt x="51" y="138"/>
                  </a:lnTo>
                  <a:lnTo>
                    <a:pt x="51" y="56"/>
                  </a:lnTo>
                  <a:lnTo>
                    <a:pt x="529" y="56"/>
                  </a:lnTo>
                  <a:lnTo>
                    <a:pt x="529" y="427"/>
                  </a:lnTo>
                  <a:lnTo>
                    <a:pt x="346" y="427"/>
                  </a:lnTo>
                  <a:lnTo>
                    <a:pt x="346" y="483"/>
                  </a:lnTo>
                  <a:lnTo>
                    <a:pt x="529" y="483"/>
                  </a:lnTo>
                  <a:cubicBezTo>
                    <a:pt x="559" y="483"/>
                    <a:pt x="585" y="458"/>
                    <a:pt x="585" y="427"/>
                  </a:cubicBezTo>
                  <a:lnTo>
                    <a:pt x="585" y="56"/>
                  </a:lnTo>
                  <a:cubicBezTo>
                    <a:pt x="585" y="26"/>
                    <a:pt x="559" y="0"/>
                    <a:pt x="529" y="0"/>
                  </a:cubicBezTo>
                  <a:close/>
                  <a:moveTo>
                    <a:pt x="0" y="402"/>
                  </a:moveTo>
                  <a:lnTo>
                    <a:pt x="0" y="483"/>
                  </a:lnTo>
                  <a:lnTo>
                    <a:pt x="77" y="483"/>
                  </a:lnTo>
                  <a:cubicBezTo>
                    <a:pt x="77" y="437"/>
                    <a:pt x="46" y="402"/>
                    <a:pt x="0" y="402"/>
                  </a:cubicBezTo>
                  <a:close/>
                  <a:moveTo>
                    <a:pt x="0" y="295"/>
                  </a:moveTo>
                  <a:lnTo>
                    <a:pt x="0" y="346"/>
                  </a:lnTo>
                  <a:cubicBezTo>
                    <a:pt x="72" y="346"/>
                    <a:pt x="133" y="407"/>
                    <a:pt x="133" y="483"/>
                  </a:cubicBezTo>
                  <a:lnTo>
                    <a:pt x="183" y="483"/>
                  </a:lnTo>
                  <a:cubicBezTo>
                    <a:pt x="183" y="376"/>
                    <a:pt x="102" y="295"/>
                    <a:pt x="0" y="295"/>
                  </a:cubicBezTo>
                  <a:close/>
                  <a:moveTo>
                    <a:pt x="0" y="188"/>
                  </a:moveTo>
                  <a:lnTo>
                    <a:pt x="0" y="239"/>
                  </a:lnTo>
                  <a:cubicBezTo>
                    <a:pt x="133" y="239"/>
                    <a:pt x="239" y="346"/>
                    <a:pt x="239" y="483"/>
                  </a:cubicBezTo>
                  <a:lnTo>
                    <a:pt x="290" y="483"/>
                  </a:lnTo>
                  <a:cubicBezTo>
                    <a:pt x="290" y="320"/>
                    <a:pt x="163" y="188"/>
                    <a:pt x="0" y="188"/>
                  </a:cubicBezTo>
                  <a:close/>
                </a:path>
              </a:pathLst>
            </a:custGeom>
            <a:solidFill>
              <a:schemeClr val="accent1"/>
            </a:solidFill>
            <a:ln>
              <a:noFill/>
            </a:ln>
            <a:effectLst/>
          </p:spPr>
          <p:txBody>
            <a:bodyPr wrap="none" anchor="ctr"/>
            <a:lstStyle/>
            <a:p>
              <a:endParaRPr lang="en-US"/>
            </a:p>
          </p:txBody>
        </p:sp>
        <p:sp>
          <p:nvSpPr>
            <p:cNvPr id="70" name="Freeform 7"/>
            <p:cNvSpPr>
              <a:spLocks noChangeArrowheads="1"/>
            </p:cNvSpPr>
            <p:nvPr/>
          </p:nvSpPr>
          <p:spPr bwMode="auto">
            <a:xfrm rot="938382">
              <a:off x="4187928" y="2807606"/>
              <a:ext cx="289244" cy="302156"/>
            </a:xfrm>
            <a:custGeom>
              <a:avLst/>
              <a:gdLst>
                <a:gd name="T0" fmla="*/ 239 w 479"/>
                <a:gd name="T1" fmla="*/ 0 h 504"/>
                <a:gd name="T2" fmla="*/ 0 w 479"/>
                <a:gd name="T3" fmla="*/ 239 h 504"/>
                <a:gd name="T4" fmla="*/ 0 w 479"/>
                <a:gd name="T5" fmla="*/ 422 h 504"/>
                <a:gd name="T6" fmla="*/ 76 w 479"/>
                <a:gd name="T7" fmla="*/ 503 h 504"/>
                <a:gd name="T8" fmla="*/ 158 w 479"/>
                <a:gd name="T9" fmla="*/ 503 h 504"/>
                <a:gd name="T10" fmla="*/ 158 w 479"/>
                <a:gd name="T11" fmla="*/ 290 h 504"/>
                <a:gd name="T12" fmla="*/ 51 w 479"/>
                <a:gd name="T13" fmla="*/ 290 h 504"/>
                <a:gd name="T14" fmla="*/ 51 w 479"/>
                <a:gd name="T15" fmla="*/ 239 h 504"/>
                <a:gd name="T16" fmla="*/ 239 w 479"/>
                <a:gd name="T17" fmla="*/ 51 h 504"/>
                <a:gd name="T18" fmla="*/ 422 w 479"/>
                <a:gd name="T19" fmla="*/ 239 h 504"/>
                <a:gd name="T20" fmla="*/ 422 w 479"/>
                <a:gd name="T21" fmla="*/ 290 h 504"/>
                <a:gd name="T22" fmla="*/ 315 w 479"/>
                <a:gd name="T23" fmla="*/ 290 h 504"/>
                <a:gd name="T24" fmla="*/ 315 w 479"/>
                <a:gd name="T25" fmla="*/ 503 h 504"/>
                <a:gd name="T26" fmla="*/ 397 w 479"/>
                <a:gd name="T27" fmla="*/ 503 h 504"/>
                <a:gd name="T28" fmla="*/ 478 w 479"/>
                <a:gd name="T29" fmla="*/ 422 h 504"/>
                <a:gd name="T30" fmla="*/ 478 w 479"/>
                <a:gd name="T31" fmla="*/ 239 h 504"/>
                <a:gd name="T32" fmla="*/ 239 w 479"/>
                <a:gd name="T33" fmla="*/ 0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9" h="504">
                  <a:moveTo>
                    <a:pt x="239" y="0"/>
                  </a:moveTo>
                  <a:cubicBezTo>
                    <a:pt x="102" y="0"/>
                    <a:pt x="0" y="102"/>
                    <a:pt x="0" y="239"/>
                  </a:cubicBezTo>
                  <a:lnTo>
                    <a:pt x="0" y="422"/>
                  </a:lnTo>
                  <a:cubicBezTo>
                    <a:pt x="0" y="467"/>
                    <a:pt x="31" y="503"/>
                    <a:pt x="76" y="503"/>
                  </a:cubicBezTo>
                  <a:lnTo>
                    <a:pt x="158" y="503"/>
                  </a:lnTo>
                  <a:lnTo>
                    <a:pt x="158" y="290"/>
                  </a:lnTo>
                  <a:lnTo>
                    <a:pt x="51" y="290"/>
                  </a:lnTo>
                  <a:lnTo>
                    <a:pt x="51" y="239"/>
                  </a:lnTo>
                  <a:cubicBezTo>
                    <a:pt x="51" y="132"/>
                    <a:pt x="135" y="51"/>
                    <a:pt x="239" y="51"/>
                  </a:cubicBezTo>
                  <a:cubicBezTo>
                    <a:pt x="343" y="51"/>
                    <a:pt x="422" y="132"/>
                    <a:pt x="422" y="239"/>
                  </a:cubicBezTo>
                  <a:lnTo>
                    <a:pt x="422" y="290"/>
                  </a:lnTo>
                  <a:lnTo>
                    <a:pt x="315" y="290"/>
                  </a:lnTo>
                  <a:lnTo>
                    <a:pt x="315" y="503"/>
                  </a:lnTo>
                  <a:lnTo>
                    <a:pt x="397" y="503"/>
                  </a:lnTo>
                  <a:cubicBezTo>
                    <a:pt x="442" y="503"/>
                    <a:pt x="478" y="467"/>
                    <a:pt x="478" y="422"/>
                  </a:cubicBezTo>
                  <a:lnTo>
                    <a:pt x="478" y="239"/>
                  </a:lnTo>
                  <a:cubicBezTo>
                    <a:pt x="478" y="102"/>
                    <a:pt x="371" y="0"/>
                    <a:pt x="239" y="0"/>
                  </a:cubicBezTo>
                </a:path>
              </a:pathLst>
            </a:custGeom>
            <a:solidFill>
              <a:schemeClr val="accent4"/>
            </a:solidFill>
            <a:ln>
              <a:noFill/>
            </a:ln>
            <a:effectLst/>
          </p:spPr>
          <p:txBody>
            <a:bodyPr wrap="none" anchor="ctr"/>
            <a:lstStyle/>
            <a:p>
              <a:endParaRPr lang="en-US"/>
            </a:p>
          </p:txBody>
        </p:sp>
        <p:sp>
          <p:nvSpPr>
            <p:cNvPr id="71" name="Freeform 25"/>
            <p:cNvSpPr>
              <a:spLocks noChangeArrowheads="1"/>
            </p:cNvSpPr>
            <p:nvPr/>
          </p:nvSpPr>
          <p:spPr bwMode="auto">
            <a:xfrm>
              <a:off x="5748573" y="1500391"/>
              <a:ext cx="213903" cy="296345"/>
            </a:xfrm>
            <a:custGeom>
              <a:avLst/>
              <a:gdLst>
                <a:gd name="T0" fmla="*/ 239 w 422"/>
                <a:gd name="T1" fmla="*/ 0 h 585"/>
                <a:gd name="T2" fmla="*/ 239 w 422"/>
                <a:gd name="T3" fmla="*/ 213 h 585"/>
                <a:gd name="T4" fmla="*/ 421 w 422"/>
                <a:gd name="T5" fmla="*/ 213 h 585"/>
                <a:gd name="T6" fmla="*/ 239 w 422"/>
                <a:gd name="T7" fmla="*/ 0 h 585"/>
                <a:gd name="T8" fmla="*/ 0 w 422"/>
                <a:gd name="T9" fmla="*/ 371 h 585"/>
                <a:gd name="T10" fmla="*/ 213 w 422"/>
                <a:gd name="T11" fmla="*/ 584 h 585"/>
                <a:gd name="T12" fmla="*/ 421 w 422"/>
                <a:gd name="T13" fmla="*/ 371 h 585"/>
                <a:gd name="T14" fmla="*/ 421 w 422"/>
                <a:gd name="T15" fmla="*/ 264 h 585"/>
                <a:gd name="T16" fmla="*/ 0 w 422"/>
                <a:gd name="T17" fmla="*/ 264 h 585"/>
                <a:gd name="T18" fmla="*/ 0 w 422"/>
                <a:gd name="T19" fmla="*/ 371 h 585"/>
                <a:gd name="T20" fmla="*/ 183 w 422"/>
                <a:gd name="T21" fmla="*/ 0 h 585"/>
                <a:gd name="T22" fmla="*/ 0 w 422"/>
                <a:gd name="T23" fmla="*/ 213 h 585"/>
                <a:gd name="T24" fmla="*/ 183 w 422"/>
                <a:gd name="T25" fmla="*/ 213 h 585"/>
                <a:gd name="T26" fmla="*/ 183 w 422"/>
                <a:gd name="T27"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2" h="585">
                  <a:moveTo>
                    <a:pt x="239" y="0"/>
                  </a:moveTo>
                  <a:lnTo>
                    <a:pt x="239" y="213"/>
                  </a:lnTo>
                  <a:lnTo>
                    <a:pt x="421" y="213"/>
                  </a:lnTo>
                  <a:cubicBezTo>
                    <a:pt x="421" y="102"/>
                    <a:pt x="340" y="15"/>
                    <a:pt x="239" y="0"/>
                  </a:cubicBezTo>
                  <a:close/>
                  <a:moveTo>
                    <a:pt x="0" y="371"/>
                  </a:moveTo>
                  <a:cubicBezTo>
                    <a:pt x="0" y="488"/>
                    <a:pt x="96" y="584"/>
                    <a:pt x="213" y="584"/>
                  </a:cubicBezTo>
                  <a:cubicBezTo>
                    <a:pt x="330" y="584"/>
                    <a:pt x="421" y="488"/>
                    <a:pt x="421" y="371"/>
                  </a:cubicBezTo>
                  <a:lnTo>
                    <a:pt x="421" y="264"/>
                  </a:lnTo>
                  <a:lnTo>
                    <a:pt x="0" y="264"/>
                  </a:lnTo>
                  <a:lnTo>
                    <a:pt x="0" y="371"/>
                  </a:lnTo>
                  <a:close/>
                  <a:moveTo>
                    <a:pt x="183" y="0"/>
                  </a:moveTo>
                  <a:cubicBezTo>
                    <a:pt x="81" y="15"/>
                    <a:pt x="0" y="102"/>
                    <a:pt x="0" y="213"/>
                  </a:cubicBezTo>
                  <a:lnTo>
                    <a:pt x="183" y="213"/>
                  </a:lnTo>
                  <a:lnTo>
                    <a:pt x="183" y="0"/>
                  </a:lnTo>
                  <a:close/>
                </a:path>
              </a:pathLst>
            </a:custGeom>
            <a:solidFill>
              <a:schemeClr val="accent4"/>
            </a:solidFill>
            <a:ln>
              <a:noFill/>
            </a:ln>
            <a:effectLst/>
          </p:spPr>
          <p:txBody>
            <a:bodyPr wrap="none" anchor="ctr"/>
            <a:lstStyle/>
            <a:p>
              <a:endParaRPr lang="en-US"/>
            </a:p>
          </p:txBody>
        </p:sp>
        <p:sp>
          <p:nvSpPr>
            <p:cNvPr id="72" name="Freeform 32"/>
            <p:cNvSpPr>
              <a:spLocks noChangeArrowheads="1"/>
            </p:cNvSpPr>
            <p:nvPr/>
          </p:nvSpPr>
          <p:spPr bwMode="auto">
            <a:xfrm rot="1033827">
              <a:off x="4906776" y="4315526"/>
              <a:ext cx="216130" cy="323083"/>
            </a:xfrm>
            <a:custGeom>
              <a:avLst/>
              <a:gdLst>
                <a:gd name="T0" fmla="*/ 427 w 428"/>
                <a:gd name="T1" fmla="*/ 320 h 641"/>
                <a:gd name="T2" fmla="*/ 345 w 428"/>
                <a:gd name="T3" fmla="*/ 152 h 641"/>
                <a:gd name="T4" fmla="*/ 320 w 428"/>
                <a:gd name="T5" fmla="*/ 0 h 641"/>
                <a:gd name="T6" fmla="*/ 107 w 428"/>
                <a:gd name="T7" fmla="*/ 0 h 641"/>
                <a:gd name="T8" fmla="*/ 81 w 428"/>
                <a:gd name="T9" fmla="*/ 152 h 641"/>
                <a:gd name="T10" fmla="*/ 0 w 428"/>
                <a:gd name="T11" fmla="*/ 320 h 641"/>
                <a:gd name="T12" fmla="*/ 81 w 428"/>
                <a:gd name="T13" fmla="*/ 487 h 641"/>
                <a:gd name="T14" fmla="*/ 107 w 428"/>
                <a:gd name="T15" fmla="*/ 640 h 641"/>
                <a:gd name="T16" fmla="*/ 320 w 428"/>
                <a:gd name="T17" fmla="*/ 640 h 641"/>
                <a:gd name="T18" fmla="*/ 345 w 428"/>
                <a:gd name="T19" fmla="*/ 487 h 641"/>
                <a:gd name="T20" fmla="*/ 427 w 428"/>
                <a:gd name="T21" fmla="*/ 320 h 641"/>
                <a:gd name="T22" fmla="*/ 56 w 428"/>
                <a:gd name="T23" fmla="*/ 320 h 641"/>
                <a:gd name="T24" fmla="*/ 213 w 428"/>
                <a:gd name="T25" fmla="*/ 162 h 641"/>
                <a:gd name="T26" fmla="*/ 371 w 428"/>
                <a:gd name="T27" fmla="*/ 320 h 641"/>
                <a:gd name="T28" fmla="*/ 213 w 428"/>
                <a:gd name="T29" fmla="*/ 477 h 641"/>
                <a:gd name="T30" fmla="*/ 56 w 428"/>
                <a:gd name="T31" fmla="*/ 320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8" h="641">
                  <a:moveTo>
                    <a:pt x="427" y="320"/>
                  </a:moveTo>
                  <a:cubicBezTo>
                    <a:pt x="427" y="254"/>
                    <a:pt x="396" y="193"/>
                    <a:pt x="345" y="152"/>
                  </a:cubicBezTo>
                  <a:lnTo>
                    <a:pt x="320" y="0"/>
                  </a:lnTo>
                  <a:lnTo>
                    <a:pt x="107" y="0"/>
                  </a:lnTo>
                  <a:lnTo>
                    <a:pt x="81" y="152"/>
                  </a:lnTo>
                  <a:cubicBezTo>
                    <a:pt x="36" y="193"/>
                    <a:pt x="0" y="254"/>
                    <a:pt x="0" y="320"/>
                  </a:cubicBezTo>
                  <a:cubicBezTo>
                    <a:pt x="0" y="386"/>
                    <a:pt x="36" y="447"/>
                    <a:pt x="81" y="487"/>
                  </a:cubicBezTo>
                  <a:lnTo>
                    <a:pt x="107" y="640"/>
                  </a:lnTo>
                  <a:lnTo>
                    <a:pt x="320" y="640"/>
                  </a:lnTo>
                  <a:lnTo>
                    <a:pt x="345" y="487"/>
                  </a:lnTo>
                  <a:cubicBezTo>
                    <a:pt x="396" y="447"/>
                    <a:pt x="427" y="386"/>
                    <a:pt x="427" y="320"/>
                  </a:cubicBezTo>
                  <a:close/>
                  <a:moveTo>
                    <a:pt x="56" y="320"/>
                  </a:moveTo>
                  <a:cubicBezTo>
                    <a:pt x="56" y="233"/>
                    <a:pt x="127" y="162"/>
                    <a:pt x="213" y="162"/>
                  </a:cubicBezTo>
                  <a:cubicBezTo>
                    <a:pt x="300" y="162"/>
                    <a:pt x="371" y="233"/>
                    <a:pt x="371" y="320"/>
                  </a:cubicBezTo>
                  <a:cubicBezTo>
                    <a:pt x="371" y="406"/>
                    <a:pt x="300" y="477"/>
                    <a:pt x="213" y="477"/>
                  </a:cubicBezTo>
                  <a:cubicBezTo>
                    <a:pt x="127" y="477"/>
                    <a:pt x="56" y="406"/>
                    <a:pt x="56" y="320"/>
                  </a:cubicBezTo>
                  <a:close/>
                </a:path>
              </a:pathLst>
            </a:custGeom>
            <a:solidFill>
              <a:schemeClr val="bg1"/>
            </a:solidFill>
            <a:ln>
              <a:noFill/>
            </a:ln>
            <a:effectLst/>
          </p:spPr>
          <p:txBody>
            <a:bodyPr wrap="none" anchor="ctr"/>
            <a:lstStyle/>
            <a:p>
              <a:endParaRPr lang="en-US"/>
            </a:p>
          </p:txBody>
        </p:sp>
        <p:sp>
          <p:nvSpPr>
            <p:cNvPr id="73" name="Freeform 23"/>
            <p:cNvSpPr>
              <a:spLocks noChangeArrowheads="1"/>
            </p:cNvSpPr>
            <p:nvPr/>
          </p:nvSpPr>
          <p:spPr bwMode="auto">
            <a:xfrm>
              <a:off x="4262788" y="3292454"/>
              <a:ext cx="187165" cy="269606"/>
            </a:xfrm>
            <a:custGeom>
              <a:avLst/>
              <a:gdLst>
                <a:gd name="T0" fmla="*/ 320 w 372"/>
                <a:gd name="T1" fmla="*/ 0 h 534"/>
                <a:gd name="T2" fmla="*/ 50 w 372"/>
                <a:gd name="T3" fmla="*/ 0 h 534"/>
                <a:gd name="T4" fmla="*/ 0 w 372"/>
                <a:gd name="T5" fmla="*/ 56 h 534"/>
                <a:gd name="T6" fmla="*/ 0 w 372"/>
                <a:gd name="T7" fmla="*/ 477 h 534"/>
                <a:gd name="T8" fmla="*/ 50 w 372"/>
                <a:gd name="T9" fmla="*/ 533 h 534"/>
                <a:gd name="T10" fmla="*/ 320 w 372"/>
                <a:gd name="T11" fmla="*/ 533 h 534"/>
                <a:gd name="T12" fmla="*/ 371 w 372"/>
                <a:gd name="T13" fmla="*/ 477 h 534"/>
                <a:gd name="T14" fmla="*/ 371 w 372"/>
                <a:gd name="T15" fmla="*/ 56 h 534"/>
                <a:gd name="T16" fmla="*/ 320 w 372"/>
                <a:gd name="T17" fmla="*/ 0 h 534"/>
                <a:gd name="T18" fmla="*/ 188 w 372"/>
                <a:gd name="T19" fmla="*/ 56 h 534"/>
                <a:gd name="T20" fmla="*/ 238 w 372"/>
                <a:gd name="T21" fmla="*/ 106 h 534"/>
                <a:gd name="T22" fmla="*/ 188 w 372"/>
                <a:gd name="T23" fmla="*/ 162 h 534"/>
                <a:gd name="T24" fmla="*/ 132 w 372"/>
                <a:gd name="T25" fmla="*/ 106 h 534"/>
                <a:gd name="T26" fmla="*/ 188 w 372"/>
                <a:gd name="T27" fmla="*/ 56 h 534"/>
                <a:gd name="T28" fmla="*/ 188 w 372"/>
                <a:gd name="T29" fmla="*/ 477 h 534"/>
                <a:gd name="T30" fmla="*/ 50 w 372"/>
                <a:gd name="T31" fmla="*/ 345 h 534"/>
                <a:gd name="T32" fmla="*/ 188 w 372"/>
                <a:gd name="T33" fmla="*/ 213 h 534"/>
                <a:gd name="T34" fmla="*/ 320 w 372"/>
                <a:gd name="T35" fmla="*/ 345 h 534"/>
                <a:gd name="T36" fmla="*/ 188 w 372"/>
                <a:gd name="T37" fmla="*/ 477 h 534"/>
                <a:gd name="T38" fmla="*/ 188 w 372"/>
                <a:gd name="T39" fmla="*/ 264 h 534"/>
                <a:gd name="T40" fmla="*/ 106 w 372"/>
                <a:gd name="T41" fmla="*/ 345 h 534"/>
                <a:gd name="T42" fmla="*/ 188 w 372"/>
                <a:gd name="T43" fmla="*/ 426 h 534"/>
                <a:gd name="T44" fmla="*/ 264 w 372"/>
                <a:gd name="T45" fmla="*/ 345 h 534"/>
                <a:gd name="T46" fmla="*/ 188 w 372"/>
                <a:gd name="T47" fmla="*/ 26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2" h="534">
                  <a:moveTo>
                    <a:pt x="320" y="0"/>
                  </a:moveTo>
                  <a:lnTo>
                    <a:pt x="50" y="0"/>
                  </a:lnTo>
                  <a:cubicBezTo>
                    <a:pt x="25" y="0"/>
                    <a:pt x="0" y="25"/>
                    <a:pt x="0" y="56"/>
                  </a:cubicBezTo>
                  <a:lnTo>
                    <a:pt x="0" y="477"/>
                  </a:lnTo>
                  <a:cubicBezTo>
                    <a:pt x="0" y="508"/>
                    <a:pt x="25" y="533"/>
                    <a:pt x="50" y="533"/>
                  </a:cubicBezTo>
                  <a:lnTo>
                    <a:pt x="320" y="533"/>
                  </a:lnTo>
                  <a:cubicBezTo>
                    <a:pt x="345" y="533"/>
                    <a:pt x="371" y="508"/>
                    <a:pt x="371" y="477"/>
                  </a:cubicBezTo>
                  <a:lnTo>
                    <a:pt x="371" y="56"/>
                  </a:lnTo>
                  <a:cubicBezTo>
                    <a:pt x="371" y="25"/>
                    <a:pt x="345" y="0"/>
                    <a:pt x="320" y="0"/>
                  </a:cubicBezTo>
                  <a:close/>
                  <a:moveTo>
                    <a:pt x="188" y="56"/>
                  </a:moveTo>
                  <a:cubicBezTo>
                    <a:pt x="213" y="56"/>
                    <a:pt x="238" y="76"/>
                    <a:pt x="238" y="106"/>
                  </a:cubicBezTo>
                  <a:cubicBezTo>
                    <a:pt x="238" y="137"/>
                    <a:pt x="216" y="162"/>
                    <a:pt x="188" y="162"/>
                  </a:cubicBezTo>
                  <a:cubicBezTo>
                    <a:pt x="160" y="162"/>
                    <a:pt x="132" y="137"/>
                    <a:pt x="132" y="106"/>
                  </a:cubicBezTo>
                  <a:cubicBezTo>
                    <a:pt x="132" y="76"/>
                    <a:pt x="157" y="56"/>
                    <a:pt x="188" y="56"/>
                  </a:cubicBezTo>
                  <a:close/>
                  <a:moveTo>
                    <a:pt x="188" y="477"/>
                  </a:moveTo>
                  <a:cubicBezTo>
                    <a:pt x="111" y="477"/>
                    <a:pt x="50" y="419"/>
                    <a:pt x="50" y="345"/>
                  </a:cubicBezTo>
                  <a:cubicBezTo>
                    <a:pt x="50" y="271"/>
                    <a:pt x="114" y="213"/>
                    <a:pt x="188" y="213"/>
                  </a:cubicBezTo>
                  <a:cubicBezTo>
                    <a:pt x="261" y="213"/>
                    <a:pt x="320" y="271"/>
                    <a:pt x="320" y="345"/>
                  </a:cubicBezTo>
                  <a:cubicBezTo>
                    <a:pt x="320" y="419"/>
                    <a:pt x="259" y="477"/>
                    <a:pt x="188" y="477"/>
                  </a:cubicBezTo>
                  <a:close/>
                  <a:moveTo>
                    <a:pt x="188" y="264"/>
                  </a:moveTo>
                  <a:cubicBezTo>
                    <a:pt x="142" y="264"/>
                    <a:pt x="106" y="299"/>
                    <a:pt x="106" y="345"/>
                  </a:cubicBezTo>
                  <a:cubicBezTo>
                    <a:pt x="106" y="391"/>
                    <a:pt x="144" y="426"/>
                    <a:pt x="188" y="426"/>
                  </a:cubicBezTo>
                  <a:cubicBezTo>
                    <a:pt x="231" y="426"/>
                    <a:pt x="264" y="391"/>
                    <a:pt x="264" y="345"/>
                  </a:cubicBezTo>
                  <a:cubicBezTo>
                    <a:pt x="264" y="299"/>
                    <a:pt x="228" y="264"/>
                    <a:pt x="188" y="264"/>
                  </a:cubicBezTo>
                  <a:close/>
                </a:path>
              </a:pathLst>
            </a:custGeom>
            <a:solidFill>
              <a:schemeClr val="accent2"/>
            </a:solidFill>
            <a:ln>
              <a:noFill/>
            </a:ln>
            <a:effectLst/>
          </p:spPr>
          <p:txBody>
            <a:bodyPr wrap="none" anchor="ctr"/>
            <a:lstStyle/>
            <a:p>
              <a:endParaRPr lang="en-US"/>
            </a:p>
          </p:txBody>
        </p:sp>
        <p:sp>
          <p:nvSpPr>
            <p:cNvPr id="74" name="Freeform 22"/>
            <p:cNvSpPr>
              <a:spLocks noChangeArrowheads="1"/>
            </p:cNvSpPr>
            <p:nvPr/>
          </p:nvSpPr>
          <p:spPr bwMode="auto">
            <a:xfrm rot="20948745">
              <a:off x="5272671" y="3166559"/>
              <a:ext cx="320854" cy="213903"/>
            </a:xfrm>
            <a:custGeom>
              <a:avLst/>
              <a:gdLst>
                <a:gd name="T0" fmla="*/ 528 w 636"/>
                <a:gd name="T1" fmla="*/ 371 h 423"/>
                <a:gd name="T2" fmla="*/ 584 w 636"/>
                <a:gd name="T3" fmla="*/ 315 h 423"/>
                <a:gd name="T4" fmla="*/ 584 w 636"/>
                <a:gd name="T5" fmla="*/ 51 h 423"/>
                <a:gd name="T6" fmla="*/ 528 w 636"/>
                <a:gd name="T7" fmla="*/ 0 h 423"/>
                <a:gd name="T8" fmla="*/ 107 w 636"/>
                <a:gd name="T9" fmla="*/ 0 h 423"/>
                <a:gd name="T10" fmla="*/ 51 w 636"/>
                <a:gd name="T11" fmla="*/ 51 h 423"/>
                <a:gd name="T12" fmla="*/ 51 w 636"/>
                <a:gd name="T13" fmla="*/ 315 h 423"/>
                <a:gd name="T14" fmla="*/ 107 w 636"/>
                <a:gd name="T15" fmla="*/ 371 h 423"/>
                <a:gd name="T16" fmla="*/ 0 w 636"/>
                <a:gd name="T17" fmla="*/ 371 h 423"/>
                <a:gd name="T18" fmla="*/ 0 w 636"/>
                <a:gd name="T19" fmla="*/ 422 h 423"/>
                <a:gd name="T20" fmla="*/ 635 w 636"/>
                <a:gd name="T21" fmla="*/ 422 h 423"/>
                <a:gd name="T22" fmla="*/ 635 w 636"/>
                <a:gd name="T23" fmla="*/ 371 h 423"/>
                <a:gd name="T24" fmla="*/ 528 w 636"/>
                <a:gd name="T25" fmla="*/ 371 h 423"/>
                <a:gd name="T26" fmla="*/ 107 w 636"/>
                <a:gd name="T27" fmla="*/ 51 h 423"/>
                <a:gd name="T28" fmla="*/ 528 w 636"/>
                <a:gd name="T29" fmla="*/ 51 h 423"/>
                <a:gd name="T30" fmla="*/ 528 w 636"/>
                <a:gd name="T31" fmla="*/ 315 h 423"/>
                <a:gd name="T32" fmla="*/ 107 w 636"/>
                <a:gd name="T33" fmla="*/ 315 h 423"/>
                <a:gd name="T34" fmla="*/ 107 w 636"/>
                <a:gd name="T35" fmla="*/ 51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6" h="423">
                  <a:moveTo>
                    <a:pt x="528" y="371"/>
                  </a:moveTo>
                  <a:cubicBezTo>
                    <a:pt x="559" y="371"/>
                    <a:pt x="584" y="346"/>
                    <a:pt x="584" y="315"/>
                  </a:cubicBezTo>
                  <a:lnTo>
                    <a:pt x="584" y="51"/>
                  </a:lnTo>
                  <a:cubicBezTo>
                    <a:pt x="584" y="21"/>
                    <a:pt x="559" y="0"/>
                    <a:pt x="528" y="0"/>
                  </a:cubicBezTo>
                  <a:lnTo>
                    <a:pt x="107" y="0"/>
                  </a:lnTo>
                  <a:cubicBezTo>
                    <a:pt x="76" y="0"/>
                    <a:pt x="51" y="21"/>
                    <a:pt x="51" y="51"/>
                  </a:cubicBezTo>
                  <a:lnTo>
                    <a:pt x="51" y="315"/>
                  </a:lnTo>
                  <a:cubicBezTo>
                    <a:pt x="51" y="346"/>
                    <a:pt x="76" y="371"/>
                    <a:pt x="107" y="371"/>
                  </a:cubicBezTo>
                  <a:lnTo>
                    <a:pt x="0" y="371"/>
                  </a:lnTo>
                  <a:lnTo>
                    <a:pt x="0" y="422"/>
                  </a:lnTo>
                  <a:lnTo>
                    <a:pt x="635" y="422"/>
                  </a:lnTo>
                  <a:lnTo>
                    <a:pt x="635" y="371"/>
                  </a:lnTo>
                  <a:lnTo>
                    <a:pt x="528" y="371"/>
                  </a:lnTo>
                  <a:close/>
                  <a:moveTo>
                    <a:pt x="107" y="51"/>
                  </a:moveTo>
                  <a:lnTo>
                    <a:pt x="528" y="51"/>
                  </a:lnTo>
                  <a:lnTo>
                    <a:pt x="528" y="315"/>
                  </a:lnTo>
                  <a:lnTo>
                    <a:pt x="107" y="315"/>
                  </a:lnTo>
                  <a:lnTo>
                    <a:pt x="107" y="51"/>
                  </a:lnTo>
                  <a:close/>
                </a:path>
              </a:pathLst>
            </a:custGeom>
            <a:solidFill>
              <a:schemeClr val="accent3"/>
            </a:solidFill>
            <a:ln>
              <a:noFill/>
            </a:ln>
            <a:effectLst/>
          </p:spPr>
          <p:txBody>
            <a:bodyPr wrap="none" anchor="ctr"/>
            <a:lstStyle/>
            <a:p>
              <a:endParaRPr lang="en-US"/>
            </a:p>
          </p:txBody>
        </p:sp>
        <p:sp>
          <p:nvSpPr>
            <p:cNvPr id="75" name="Freeform 21"/>
            <p:cNvSpPr>
              <a:spLocks noChangeArrowheads="1"/>
            </p:cNvSpPr>
            <p:nvPr/>
          </p:nvSpPr>
          <p:spPr bwMode="auto">
            <a:xfrm>
              <a:off x="5942410" y="3383340"/>
              <a:ext cx="187165" cy="256238"/>
            </a:xfrm>
            <a:custGeom>
              <a:avLst/>
              <a:gdLst>
                <a:gd name="T0" fmla="*/ 182 w 371"/>
                <a:gd name="T1" fmla="*/ 320 h 509"/>
                <a:gd name="T2" fmla="*/ 264 w 371"/>
                <a:gd name="T3" fmla="*/ 239 h 509"/>
                <a:gd name="T4" fmla="*/ 264 w 371"/>
                <a:gd name="T5" fmla="*/ 81 h 509"/>
                <a:gd name="T6" fmla="*/ 182 w 371"/>
                <a:gd name="T7" fmla="*/ 0 h 509"/>
                <a:gd name="T8" fmla="*/ 106 w 371"/>
                <a:gd name="T9" fmla="*/ 81 h 509"/>
                <a:gd name="T10" fmla="*/ 106 w 371"/>
                <a:gd name="T11" fmla="*/ 239 h 509"/>
                <a:gd name="T12" fmla="*/ 182 w 371"/>
                <a:gd name="T13" fmla="*/ 320 h 509"/>
                <a:gd name="T14" fmla="*/ 325 w 371"/>
                <a:gd name="T15" fmla="*/ 239 h 509"/>
                <a:gd name="T16" fmla="*/ 182 w 371"/>
                <a:gd name="T17" fmla="*/ 376 h 509"/>
                <a:gd name="T18" fmla="*/ 45 w 371"/>
                <a:gd name="T19" fmla="*/ 239 h 509"/>
                <a:gd name="T20" fmla="*/ 0 w 371"/>
                <a:gd name="T21" fmla="*/ 239 h 509"/>
                <a:gd name="T22" fmla="*/ 157 w 371"/>
                <a:gd name="T23" fmla="*/ 416 h 509"/>
                <a:gd name="T24" fmla="*/ 157 w 371"/>
                <a:gd name="T25" fmla="*/ 508 h 509"/>
                <a:gd name="T26" fmla="*/ 213 w 371"/>
                <a:gd name="T27" fmla="*/ 508 h 509"/>
                <a:gd name="T28" fmla="*/ 213 w 371"/>
                <a:gd name="T29" fmla="*/ 416 h 509"/>
                <a:gd name="T30" fmla="*/ 370 w 371"/>
                <a:gd name="T31" fmla="*/ 239 h 509"/>
                <a:gd name="T32" fmla="*/ 325 w 371"/>
                <a:gd name="T33" fmla="*/ 239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1" h="509">
                  <a:moveTo>
                    <a:pt x="182" y="320"/>
                  </a:moveTo>
                  <a:cubicBezTo>
                    <a:pt x="228" y="320"/>
                    <a:pt x="264" y="284"/>
                    <a:pt x="264" y="239"/>
                  </a:cubicBezTo>
                  <a:lnTo>
                    <a:pt x="264" y="81"/>
                  </a:lnTo>
                  <a:cubicBezTo>
                    <a:pt x="264" y="35"/>
                    <a:pt x="226" y="0"/>
                    <a:pt x="182" y="0"/>
                  </a:cubicBezTo>
                  <a:cubicBezTo>
                    <a:pt x="139" y="0"/>
                    <a:pt x="106" y="35"/>
                    <a:pt x="106" y="81"/>
                  </a:cubicBezTo>
                  <a:lnTo>
                    <a:pt x="106" y="239"/>
                  </a:lnTo>
                  <a:cubicBezTo>
                    <a:pt x="106" y="284"/>
                    <a:pt x="142" y="320"/>
                    <a:pt x="182" y="320"/>
                  </a:cubicBezTo>
                  <a:close/>
                  <a:moveTo>
                    <a:pt x="325" y="239"/>
                  </a:moveTo>
                  <a:cubicBezTo>
                    <a:pt x="325" y="320"/>
                    <a:pt x="256" y="376"/>
                    <a:pt x="182" y="376"/>
                  </a:cubicBezTo>
                  <a:cubicBezTo>
                    <a:pt x="109" y="376"/>
                    <a:pt x="45" y="320"/>
                    <a:pt x="45" y="239"/>
                  </a:cubicBezTo>
                  <a:lnTo>
                    <a:pt x="0" y="239"/>
                  </a:lnTo>
                  <a:cubicBezTo>
                    <a:pt x="0" y="330"/>
                    <a:pt x="71" y="406"/>
                    <a:pt x="157" y="416"/>
                  </a:cubicBezTo>
                  <a:lnTo>
                    <a:pt x="157" y="508"/>
                  </a:lnTo>
                  <a:lnTo>
                    <a:pt x="213" y="508"/>
                  </a:lnTo>
                  <a:lnTo>
                    <a:pt x="213" y="416"/>
                  </a:lnTo>
                  <a:cubicBezTo>
                    <a:pt x="299" y="406"/>
                    <a:pt x="370" y="330"/>
                    <a:pt x="370" y="239"/>
                  </a:cubicBezTo>
                  <a:lnTo>
                    <a:pt x="325" y="239"/>
                  </a:lnTo>
                  <a:close/>
                </a:path>
              </a:pathLst>
            </a:custGeom>
            <a:solidFill>
              <a:schemeClr val="accent1"/>
            </a:solidFill>
            <a:ln>
              <a:noFill/>
            </a:ln>
            <a:effectLst/>
          </p:spPr>
          <p:txBody>
            <a:bodyPr wrap="none" anchor="ctr"/>
            <a:lstStyle/>
            <a:p>
              <a:endParaRPr lang="en-US"/>
            </a:p>
          </p:txBody>
        </p:sp>
        <p:sp>
          <p:nvSpPr>
            <p:cNvPr id="76" name="Freeform 2"/>
            <p:cNvSpPr>
              <a:spLocks noChangeArrowheads="1"/>
            </p:cNvSpPr>
            <p:nvPr/>
          </p:nvSpPr>
          <p:spPr bwMode="auto">
            <a:xfrm>
              <a:off x="4519818" y="2527586"/>
              <a:ext cx="155096" cy="242759"/>
            </a:xfrm>
            <a:custGeom>
              <a:avLst/>
              <a:gdLst>
                <a:gd name="T0" fmla="*/ 305 w 306"/>
                <a:gd name="T1" fmla="*/ 132 h 475"/>
                <a:gd name="T2" fmla="*/ 168 w 306"/>
                <a:gd name="T3" fmla="*/ 0 h 475"/>
                <a:gd name="T4" fmla="*/ 145 w 306"/>
                <a:gd name="T5" fmla="*/ 0 h 475"/>
                <a:gd name="T6" fmla="*/ 145 w 306"/>
                <a:gd name="T7" fmla="*/ 177 h 475"/>
                <a:gd name="T8" fmla="*/ 36 w 306"/>
                <a:gd name="T9" fmla="*/ 68 h 475"/>
                <a:gd name="T10" fmla="*/ 0 w 306"/>
                <a:gd name="T11" fmla="*/ 105 h 475"/>
                <a:gd name="T12" fmla="*/ 136 w 306"/>
                <a:gd name="T13" fmla="*/ 237 h 475"/>
                <a:gd name="T14" fmla="*/ 0 w 306"/>
                <a:gd name="T15" fmla="*/ 369 h 475"/>
                <a:gd name="T16" fmla="*/ 36 w 306"/>
                <a:gd name="T17" fmla="*/ 401 h 475"/>
                <a:gd name="T18" fmla="*/ 145 w 306"/>
                <a:gd name="T19" fmla="*/ 291 h 475"/>
                <a:gd name="T20" fmla="*/ 145 w 306"/>
                <a:gd name="T21" fmla="*/ 474 h 475"/>
                <a:gd name="T22" fmla="*/ 168 w 306"/>
                <a:gd name="T23" fmla="*/ 474 h 475"/>
                <a:gd name="T24" fmla="*/ 305 w 306"/>
                <a:gd name="T25" fmla="*/ 337 h 475"/>
                <a:gd name="T26" fmla="*/ 200 w 306"/>
                <a:gd name="T27" fmla="*/ 237 h 475"/>
                <a:gd name="T28" fmla="*/ 305 w 306"/>
                <a:gd name="T29" fmla="*/ 132 h 475"/>
                <a:gd name="T30" fmla="*/ 191 w 306"/>
                <a:gd name="T31" fmla="*/ 86 h 475"/>
                <a:gd name="T32" fmla="*/ 236 w 306"/>
                <a:gd name="T33" fmla="*/ 132 h 475"/>
                <a:gd name="T34" fmla="*/ 191 w 306"/>
                <a:gd name="T35" fmla="*/ 177 h 475"/>
                <a:gd name="T36" fmla="*/ 191 w 306"/>
                <a:gd name="T37" fmla="*/ 86 h 475"/>
                <a:gd name="T38" fmla="*/ 236 w 306"/>
                <a:gd name="T39" fmla="*/ 337 h 475"/>
                <a:gd name="T40" fmla="*/ 191 w 306"/>
                <a:gd name="T41" fmla="*/ 382 h 475"/>
                <a:gd name="T42" fmla="*/ 191 w 306"/>
                <a:gd name="T43" fmla="*/ 291 h 475"/>
                <a:gd name="T44" fmla="*/ 236 w 306"/>
                <a:gd name="T45" fmla="*/ 337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75">
                  <a:moveTo>
                    <a:pt x="305" y="132"/>
                  </a:moveTo>
                  <a:lnTo>
                    <a:pt x="168" y="0"/>
                  </a:lnTo>
                  <a:lnTo>
                    <a:pt x="145" y="0"/>
                  </a:lnTo>
                  <a:lnTo>
                    <a:pt x="145" y="177"/>
                  </a:lnTo>
                  <a:lnTo>
                    <a:pt x="36" y="68"/>
                  </a:lnTo>
                  <a:lnTo>
                    <a:pt x="0" y="105"/>
                  </a:lnTo>
                  <a:lnTo>
                    <a:pt x="136" y="237"/>
                  </a:lnTo>
                  <a:lnTo>
                    <a:pt x="0" y="369"/>
                  </a:lnTo>
                  <a:lnTo>
                    <a:pt x="36" y="401"/>
                  </a:lnTo>
                  <a:lnTo>
                    <a:pt x="145" y="291"/>
                  </a:lnTo>
                  <a:lnTo>
                    <a:pt x="145" y="474"/>
                  </a:lnTo>
                  <a:lnTo>
                    <a:pt x="168" y="474"/>
                  </a:lnTo>
                  <a:lnTo>
                    <a:pt x="305" y="337"/>
                  </a:lnTo>
                  <a:lnTo>
                    <a:pt x="200" y="237"/>
                  </a:lnTo>
                  <a:lnTo>
                    <a:pt x="305" y="132"/>
                  </a:lnTo>
                  <a:close/>
                  <a:moveTo>
                    <a:pt x="191" y="86"/>
                  </a:moveTo>
                  <a:lnTo>
                    <a:pt x="236" y="132"/>
                  </a:lnTo>
                  <a:lnTo>
                    <a:pt x="191" y="177"/>
                  </a:lnTo>
                  <a:lnTo>
                    <a:pt x="191" y="86"/>
                  </a:lnTo>
                  <a:close/>
                  <a:moveTo>
                    <a:pt x="236" y="337"/>
                  </a:moveTo>
                  <a:lnTo>
                    <a:pt x="191" y="382"/>
                  </a:lnTo>
                  <a:lnTo>
                    <a:pt x="191" y="291"/>
                  </a:lnTo>
                  <a:lnTo>
                    <a:pt x="236" y="337"/>
                  </a:lnTo>
                  <a:close/>
                </a:path>
              </a:pathLst>
            </a:custGeom>
            <a:solidFill>
              <a:schemeClr val="accent1"/>
            </a:solidFill>
            <a:ln>
              <a:noFill/>
            </a:ln>
            <a:effectLst/>
          </p:spPr>
          <p:txBody>
            <a:bodyPr wrap="none" anchor="ctr"/>
            <a:lstStyle/>
            <a:p>
              <a:endParaRPr lang="en-US"/>
            </a:p>
          </p:txBody>
        </p:sp>
        <p:sp>
          <p:nvSpPr>
            <p:cNvPr id="77" name="Freeform 3"/>
            <p:cNvSpPr>
              <a:spLocks noChangeArrowheads="1"/>
            </p:cNvSpPr>
            <p:nvPr/>
          </p:nvSpPr>
          <p:spPr bwMode="auto">
            <a:xfrm rot="491102">
              <a:off x="5459332" y="2659475"/>
              <a:ext cx="218032" cy="242759"/>
            </a:xfrm>
            <a:custGeom>
              <a:avLst/>
              <a:gdLst>
                <a:gd name="T0" fmla="*/ 269 w 429"/>
                <a:gd name="T1" fmla="*/ 237 h 475"/>
                <a:gd name="T2" fmla="*/ 324 w 429"/>
                <a:gd name="T3" fmla="*/ 291 h 475"/>
                <a:gd name="T4" fmla="*/ 333 w 429"/>
                <a:gd name="T5" fmla="*/ 237 h 475"/>
                <a:gd name="T6" fmla="*/ 324 w 429"/>
                <a:gd name="T7" fmla="*/ 182 h 475"/>
                <a:gd name="T8" fmla="*/ 269 w 429"/>
                <a:gd name="T9" fmla="*/ 237 h 475"/>
                <a:gd name="T10" fmla="*/ 392 w 429"/>
                <a:gd name="T11" fmla="*/ 109 h 475"/>
                <a:gd name="T12" fmla="*/ 365 w 429"/>
                <a:gd name="T13" fmla="*/ 141 h 475"/>
                <a:gd name="T14" fmla="*/ 387 w 429"/>
                <a:gd name="T15" fmla="*/ 237 h 475"/>
                <a:gd name="T16" fmla="*/ 365 w 429"/>
                <a:gd name="T17" fmla="*/ 332 h 475"/>
                <a:gd name="T18" fmla="*/ 392 w 429"/>
                <a:gd name="T19" fmla="*/ 360 h 475"/>
                <a:gd name="T20" fmla="*/ 428 w 429"/>
                <a:gd name="T21" fmla="*/ 232 h 475"/>
                <a:gd name="T22" fmla="*/ 392 w 429"/>
                <a:gd name="T23" fmla="*/ 109 h 475"/>
                <a:gd name="T24" fmla="*/ 305 w 429"/>
                <a:gd name="T25" fmla="*/ 132 h 475"/>
                <a:gd name="T26" fmla="*/ 169 w 429"/>
                <a:gd name="T27" fmla="*/ 0 h 475"/>
                <a:gd name="T28" fmla="*/ 146 w 429"/>
                <a:gd name="T29" fmla="*/ 0 h 475"/>
                <a:gd name="T30" fmla="*/ 146 w 429"/>
                <a:gd name="T31" fmla="*/ 177 h 475"/>
                <a:gd name="T32" fmla="*/ 32 w 429"/>
                <a:gd name="T33" fmla="*/ 68 h 475"/>
                <a:gd name="T34" fmla="*/ 0 w 429"/>
                <a:gd name="T35" fmla="*/ 105 h 475"/>
                <a:gd name="T36" fmla="*/ 132 w 429"/>
                <a:gd name="T37" fmla="*/ 237 h 475"/>
                <a:gd name="T38" fmla="*/ 0 w 429"/>
                <a:gd name="T39" fmla="*/ 369 h 475"/>
                <a:gd name="T40" fmla="*/ 32 w 429"/>
                <a:gd name="T41" fmla="*/ 401 h 475"/>
                <a:gd name="T42" fmla="*/ 146 w 429"/>
                <a:gd name="T43" fmla="*/ 291 h 475"/>
                <a:gd name="T44" fmla="*/ 146 w 429"/>
                <a:gd name="T45" fmla="*/ 474 h 475"/>
                <a:gd name="T46" fmla="*/ 169 w 429"/>
                <a:gd name="T47" fmla="*/ 474 h 475"/>
                <a:gd name="T48" fmla="*/ 305 w 429"/>
                <a:gd name="T49" fmla="*/ 337 h 475"/>
                <a:gd name="T50" fmla="*/ 201 w 429"/>
                <a:gd name="T51" fmla="*/ 237 h 475"/>
                <a:gd name="T52" fmla="*/ 305 w 429"/>
                <a:gd name="T53" fmla="*/ 132 h 475"/>
                <a:gd name="T54" fmla="*/ 191 w 429"/>
                <a:gd name="T55" fmla="*/ 86 h 475"/>
                <a:gd name="T56" fmla="*/ 237 w 429"/>
                <a:gd name="T57" fmla="*/ 132 h 475"/>
                <a:gd name="T58" fmla="*/ 191 w 429"/>
                <a:gd name="T59" fmla="*/ 177 h 475"/>
                <a:gd name="T60" fmla="*/ 191 w 429"/>
                <a:gd name="T61" fmla="*/ 86 h 475"/>
                <a:gd name="T62" fmla="*/ 237 w 429"/>
                <a:gd name="T63" fmla="*/ 337 h 475"/>
                <a:gd name="T64" fmla="*/ 191 w 429"/>
                <a:gd name="T65" fmla="*/ 382 h 475"/>
                <a:gd name="T66" fmla="*/ 191 w 429"/>
                <a:gd name="T67" fmla="*/ 291 h 475"/>
                <a:gd name="T68" fmla="*/ 237 w 429"/>
                <a:gd name="T69" fmla="*/ 337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75">
                  <a:moveTo>
                    <a:pt x="269" y="237"/>
                  </a:moveTo>
                  <a:lnTo>
                    <a:pt x="324" y="291"/>
                  </a:lnTo>
                  <a:cubicBezTo>
                    <a:pt x="328" y="273"/>
                    <a:pt x="333" y="255"/>
                    <a:pt x="333" y="237"/>
                  </a:cubicBezTo>
                  <a:cubicBezTo>
                    <a:pt x="333" y="218"/>
                    <a:pt x="328" y="200"/>
                    <a:pt x="324" y="182"/>
                  </a:cubicBezTo>
                  <a:lnTo>
                    <a:pt x="269" y="237"/>
                  </a:lnTo>
                  <a:close/>
                  <a:moveTo>
                    <a:pt x="392" y="109"/>
                  </a:moveTo>
                  <a:lnTo>
                    <a:pt x="365" y="141"/>
                  </a:lnTo>
                  <a:cubicBezTo>
                    <a:pt x="378" y="168"/>
                    <a:pt x="387" y="205"/>
                    <a:pt x="387" y="237"/>
                  </a:cubicBezTo>
                  <a:cubicBezTo>
                    <a:pt x="387" y="269"/>
                    <a:pt x="378" y="305"/>
                    <a:pt x="365" y="332"/>
                  </a:cubicBezTo>
                  <a:lnTo>
                    <a:pt x="392" y="360"/>
                  </a:lnTo>
                  <a:cubicBezTo>
                    <a:pt x="419" y="323"/>
                    <a:pt x="428" y="278"/>
                    <a:pt x="428" y="232"/>
                  </a:cubicBezTo>
                  <a:cubicBezTo>
                    <a:pt x="428" y="187"/>
                    <a:pt x="419" y="146"/>
                    <a:pt x="392" y="109"/>
                  </a:cubicBezTo>
                  <a:close/>
                  <a:moveTo>
                    <a:pt x="305" y="132"/>
                  </a:moveTo>
                  <a:lnTo>
                    <a:pt x="169" y="0"/>
                  </a:lnTo>
                  <a:lnTo>
                    <a:pt x="146" y="0"/>
                  </a:lnTo>
                  <a:lnTo>
                    <a:pt x="146" y="177"/>
                  </a:lnTo>
                  <a:lnTo>
                    <a:pt x="32" y="68"/>
                  </a:lnTo>
                  <a:lnTo>
                    <a:pt x="0" y="105"/>
                  </a:lnTo>
                  <a:lnTo>
                    <a:pt x="132" y="237"/>
                  </a:lnTo>
                  <a:lnTo>
                    <a:pt x="0" y="369"/>
                  </a:lnTo>
                  <a:lnTo>
                    <a:pt x="32" y="401"/>
                  </a:lnTo>
                  <a:lnTo>
                    <a:pt x="146" y="291"/>
                  </a:lnTo>
                  <a:lnTo>
                    <a:pt x="146" y="474"/>
                  </a:lnTo>
                  <a:lnTo>
                    <a:pt x="169" y="474"/>
                  </a:lnTo>
                  <a:lnTo>
                    <a:pt x="305" y="337"/>
                  </a:lnTo>
                  <a:lnTo>
                    <a:pt x="201" y="237"/>
                  </a:lnTo>
                  <a:lnTo>
                    <a:pt x="305" y="132"/>
                  </a:lnTo>
                  <a:close/>
                  <a:moveTo>
                    <a:pt x="191" y="86"/>
                  </a:moveTo>
                  <a:lnTo>
                    <a:pt x="237" y="132"/>
                  </a:lnTo>
                  <a:lnTo>
                    <a:pt x="191" y="177"/>
                  </a:lnTo>
                  <a:lnTo>
                    <a:pt x="191" y="86"/>
                  </a:lnTo>
                  <a:close/>
                  <a:moveTo>
                    <a:pt x="237" y="337"/>
                  </a:moveTo>
                  <a:lnTo>
                    <a:pt x="191" y="382"/>
                  </a:lnTo>
                  <a:lnTo>
                    <a:pt x="191" y="291"/>
                  </a:lnTo>
                  <a:lnTo>
                    <a:pt x="237" y="337"/>
                  </a:lnTo>
                  <a:close/>
                </a:path>
              </a:pathLst>
            </a:custGeom>
            <a:solidFill>
              <a:schemeClr val="accent4"/>
            </a:solidFill>
            <a:ln>
              <a:noFill/>
            </a:ln>
            <a:effectLst/>
          </p:spPr>
          <p:txBody>
            <a:bodyPr wrap="none" anchor="ctr"/>
            <a:lstStyle/>
            <a:p>
              <a:endParaRPr lang="en-US"/>
            </a:p>
          </p:txBody>
        </p:sp>
        <p:sp>
          <p:nvSpPr>
            <p:cNvPr id="78" name="Freeform 39"/>
            <p:cNvSpPr>
              <a:spLocks noChangeArrowheads="1"/>
            </p:cNvSpPr>
            <p:nvPr/>
          </p:nvSpPr>
          <p:spPr bwMode="auto">
            <a:xfrm>
              <a:off x="4510775" y="1384025"/>
              <a:ext cx="260571" cy="246095"/>
            </a:xfrm>
            <a:custGeom>
              <a:avLst/>
              <a:gdLst>
                <a:gd name="T0" fmla="*/ 237 w 475"/>
                <a:gd name="T1" fmla="*/ 192 h 448"/>
                <a:gd name="T2" fmla="*/ 192 w 475"/>
                <a:gd name="T3" fmla="*/ 242 h 448"/>
                <a:gd name="T4" fmla="*/ 237 w 475"/>
                <a:gd name="T5" fmla="*/ 287 h 448"/>
                <a:gd name="T6" fmla="*/ 287 w 475"/>
                <a:gd name="T7" fmla="*/ 242 h 448"/>
                <a:gd name="T8" fmla="*/ 237 w 475"/>
                <a:gd name="T9" fmla="*/ 192 h 448"/>
                <a:gd name="T10" fmla="*/ 383 w 475"/>
                <a:gd name="T11" fmla="*/ 242 h 448"/>
                <a:gd name="T12" fmla="*/ 237 w 475"/>
                <a:gd name="T13" fmla="*/ 96 h 448"/>
                <a:gd name="T14" fmla="*/ 96 w 475"/>
                <a:gd name="T15" fmla="*/ 242 h 448"/>
                <a:gd name="T16" fmla="*/ 164 w 475"/>
                <a:gd name="T17" fmla="*/ 365 h 448"/>
                <a:gd name="T18" fmla="*/ 192 w 475"/>
                <a:gd name="T19" fmla="*/ 324 h 448"/>
                <a:gd name="T20" fmla="*/ 141 w 475"/>
                <a:gd name="T21" fmla="*/ 242 h 448"/>
                <a:gd name="T22" fmla="*/ 237 w 475"/>
                <a:gd name="T23" fmla="*/ 146 h 448"/>
                <a:gd name="T24" fmla="*/ 333 w 475"/>
                <a:gd name="T25" fmla="*/ 242 h 448"/>
                <a:gd name="T26" fmla="*/ 287 w 475"/>
                <a:gd name="T27" fmla="*/ 324 h 448"/>
                <a:gd name="T28" fmla="*/ 310 w 475"/>
                <a:gd name="T29" fmla="*/ 365 h 448"/>
                <a:gd name="T30" fmla="*/ 383 w 475"/>
                <a:gd name="T31" fmla="*/ 242 h 448"/>
                <a:gd name="T32" fmla="*/ 237 w 475"/>
                <a:gd name="T33" fmla="*/ 0 h 448"/>
                <a:gd name="T34" fmla="*/ 0 w 475"/>
                <a:gd name="T35" fmla="*/ 242 h 448"/>
                <a:gd name="T36" fmla="*/ 119 w 475"/>
                <a:gd name="T37" fmla="*/ 447 h 448"/>
                <a:gd name="T38" fmla="*/ 141 w 475"/>
                <a:gd name="T39" fmla="*/ 406 h 448"/>
                <a:gd name="T40" fmla="*/ 46 w 475"/>
                <a:gd name="T41" fmla="*/ 242 h 448"/>
                <a:gd name="T42" fmla="*/ 237 w 475"/>
                <a:gd name="T43" fmla="*/ 50 h 448"/>
                <a:gd name="T44" fmla="*/ 428 w 475"/>
                <a:gd name="T45" fmla="*/ 242 h 448"/>
                <a:gd name="T46" fmla="*/ 333 w 475"/>
                <a:gd name="T47" fmla="*/ 406 h 448"/>
                <a:gd name="T48" fmla="*/ 356 w 475"/>
                <a:gd name="T49" fmla="*/ 447 h 448"/>
                <a:gd name="T50" fmla="*/ 474 w 475"/>
                <a:gd name="T51" fmla="*/ 242 h 448"/>
                <a:gd name="T52" fmla="*/ 237 w 475"/>
                <a:gd name="T53" fmla="*/ 0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75" h="448">
                  <a:moveTo>
                    <a:pt x="237" y="192"/>
                  </a:moveTo>
                  <a:cubicBezTo>
                    <a:pt x="210" y="192"/>
                    <a:pt x="192" y="217"/>
                    <a:pt x="192" y="242"/>
                  </a:cubicBezTo>
                  <a:cubicBezTo>
                    <a:pt x="192" y="267"/>
                    <a:pt x="210" y="287"/>
                    <a:pt x="237" y="287"/>
                  </a:cubicBezTo>
                  <a:cubicBezTo>
                    <a:pt x="264" y="287"/>
                    <a:pt x="287" y="267"/>
                    <a:pt x="287" y="242"/>
                  </a:cubicBezTo>
                  <a:cubicBezTo>
                    <a:pt x="287" y="217"/>
                    <a:pt x="264" y="192"/>
                    <a:pt x="237" y="192"/>
                  </a:cubicBezTo>
                  <a:close/>
                  <a:moveTo>
                    <a:pt x="383" y="242"/>
                  </a:moveTo>
                  <a:cubicBezTo>
                    <a:pt x="383" y="160"/>
                    <a:pt x="315" y="96"/>
                    <a:pt x="237" y="96"/>
                  </a:cubicBezTo>
                  <a:cubicBezTo>
                    <a:pt x="160" y="96"/>
                    <a:pt x="96" y="160"/>
                    <a:pt x="96" y="242"/>
                  </a:cubicBezTo>
                  <a:cubicBezTo>
                    <a:pt x="96" y="292"/>
                    <a:pt x="123" y="337"/>
                    <a:pt x="164" y="365"/>
                  </a:cubicBezTo>
                  <a:lnTo>
                    <a:pt x="192" y="324"/>
                  </a:lnTo>
                  <a:cubicBezTo>
                    <a:pt x="160" y="306"/>
                    <a:pt x="141" y="274"/>
                    <a:pt x="141" y="242"/>
                  </a:cubicBezTo>
                  <a:cubicBezTo>
                    <a:pt x="141" y="192"/>
                    <a:pt x="185" y="146"/>
                    <a:pt x="237" y="146"/>
                  </a:cubicBezTo>
                  <a:cubicBezTo>
                    <a:pt x="290" y="146"/>
                    <a:pt x="333" y="192"/>
                    <a:pt x="333" y="242"/>
                  </a:cubicBezTo>
                  <a:cubicBezTo>
                    <a:pt x="333" y="278"/>
                    <a:pt x="315" y="310"/>
                    <a:pt x="287" y="324"/>
                  </a:cubicBezTo>
                  <a:lnTo>
                    <a:pt x="310" y="365"/>
                  </a:lnTo>
                  <a:cubicBezTo>
                    <a:pt x="351" y="337"/>
                    <a:pt x="383" y="292"/>
                    <a:pt x="383" y="242"/>
                  </a:cubicBezTo>
                  <a:close/>
                  <a:moveTo>
                    <a:pt x="237" y="0"/>
                  </a:moveTo>
                  <a:cubicBezTo>
                    <a:pt x="105" y="0"/>
                    <a:pt x="0" y="110"/>
                    <a:pt x="0" y="242"/>
                  </a:cubicBezTo>
                  <a:cubicBezTo>
                    <a:pt x="0" y="328"/>
                    <a:pt x="46" y="406"/>
                    <a:pt x="119" y="447"/>
                  </a:cubicBezTo>
                  <a:lnTo>
                    <a:pt x="141" y="406"/>
                  </a:lnTo>
                  <a:cubicBezTo>
                    <a:pt x="87" y="369"/>
                    <a:pt x="46" y="310"/>
                    <a:pt x="46" y="242"/>
                  </a:cubicBezTo>
                  <a:cubicBezTo>
                    <a:pt x="46" y="137"/>
                    <a:pt x="132" y="50"/>
                    <a:pt x="237" y="50"/>
                  </a:cubicBezTo>
                  <a:cubicBezTo>
                    <a:pt x="342" y="50"/>
                    <a:pt x="428" y="137"/>
                    <a:pt x="428" y="242"/>
                  </a:cubicBezTo>
                  <a:cubicBezTo>
                    <a:pt x="428" y="310"/>
                    <a:pt x="392" y="369"/>
                    <a:pt x="333" y="406"/>
                  </a:cubicBezTo>
                  <a:lnTo>
                    <a:pt x="356" y="447"/>
                  </a:lnTo>
                  <a:cubicBezTo>
                    <a:pt x="428" y="406"/>
                    <a:pt x="474" y="324"/>
                    <a:pt x="474" y="242"/>
                  </a:cubicBezTo>
                  <a:cubicBezTo>
                    <a:pt x="474" y="110"/>
                    <a:pt x="369" y="0"/>
                    <a:pt x="237" y="0"/>
                  </a:cubicBezTo>
                  <a:close/>
                </a:path>
              </a:pathLst>
            </a:custGeom>
            <a:solidFill>
              <a:schemeClr val="accent4"/>
            </a:solidFill>
            <a:ln>
              <a:noFill/>
            </a:ln>
            <a:effectLst/>
          </p:spPr>
          <p:txBody>
            <a:bodyPr wrap="none" anchor="ctr"/>
            <a:lstStyle/>
            <a:p>
              <a:endParaRPr lang="en-US"/>
            </a:p>
          </p:txBody>
        </p:sp>
        <p:sp>
          <p:nvSpPr>
            <p:cNvPr id="79" name="Freeform 33"/>
            <p:cNvSpPr>
              <a:spLocks noChangeArrowheads="1"/>
            </p:cNvSpPr>
            <p:nvPr/>
          </p:nvSpPr>
          <p:spPr bwMode="auto">
            <a:xfrm rot="20825986">
              <a:off x="4546907" y="3688730"/>
              <a:ext cx="221968" cy="287112"/>
            </a:xfrm>
            <a:custGeom>
              <a:avLst/>
              <a:gdLst>
                <a:gd name="T0" fmla="*/ 0 w 407"/>
                <a:gd name="T1" fmla="*/ 360 h 525"/>
                <a:gd name="T2" fmla="*/ 0 w 407"/>
                <a:gd name="T3" fmla="*/ 405 h 525"/>
                <a:gd name="T4" fmla="*/ 119 w 407"/>
                <a:gd name="T5" fmla="*/ 524 h 525"/>
                <a:gd name="T6" fmla="*/ 169 w 407"/>
                <a:gd name="T7" fmla="*/ 524 h 525"/>
                <a:gd name="T8" fmla="*/ 0 w 407"/>
                <a:gd name="T9" fmla="*/ 360 h 525"/>
                <a:gd name="T10" fmla="*/ 0 w 407"/>
                <a:gd name="T11" fmla="*/ 455 h 525"/>
                <a:gd name="T12" fmla="*/ 0 w 407"/>
                <a:gd name="T13" fmla="*/ 524 h 525"/>
                <a:gd name="T14" fmla="*/ 73 w 407"/>
                <a:gd name="T15" fmla="*/ 524 h 525"/>
                <a:gd name="T16" fmla="*/ 0 w 407"/>
                <a:gd name="T17" fmla="*/ 455 h 525"/>
                <a:gd name="T18" fmla="*/ 0 w 407"/>
                <a:gd name="T19" fmla="*/ 264 h 525"/>
                <a:gd name="T20" fmla="*/ 0 w 407"/>
                <a:gd name="T21" fmla="*/ 310 h 525"/>
                <a:gd name="T22" fmla="*/ 214 w 407"/>
                <a:gd name="T23" fmla="*/ 524 h 525"/>
                <a:gd name="T24" fmla="*/ 264 w 407"/>
                <a:gd name="T25" fmla="*/ 524 h 525"/>
                <a:gd name="T26" fmla="*/ 0 w 407"/>
                <a:gd name="T27" fmla="*/ 264 h 525"/>
                <a:gd name="T28" fmla="*/ 360 w 407"/>
                <a:gd name="T29" fmla="*/ 0 h 525"/>
                <a:gd name="T30" fmla="*/ 119 w 407"/>
                <a:gd name="T31" fmla="*/ 0 h 525"/>
                <a:gd name="T32" fmla="*/ 73 w 407"/>
                <a:gd name="T33" fmla="*/ 50 h 525"/>
                <a:gd name="T34" fmla="*/ 73 w 407"/>
                <a:gd name="T35" fmla="*/ 228 h 525"/>
                <a:gd name="T36" fmla="*/ 119 w 407"/>
                <a:gd name="T37" fmla="*/ 241 h 525"/>
                <a:gd name="T38" fmla="*/ 119 w 407"/>
                <a:gd name="T39" fmla="*/ 95 h 525"/>
                <a:gd name="T40" fmla="*/ 360 w 407"/>
                <a:gd name="T41" fmla="*/ 95 h 525"/>
                <a:gd name="T42" fmla="*/ 360 w 407"/>
                <a:gd name="T43" fmla="*/ 405 h 525"/>
                <a:gd name="T44" fmla="*/ 287 w 407"/>
                <a:gd name="T45" fmla="*/ 405 h 525"/>
                <a:gd name="T46" fmla="*/ 310 w 407"/>
                <a:gd name="T47" fmla="*/ 501 h 525"/>
                <a:gd name="T48" fmla="*/ 360 w 407"/>
                <a:gd name="T49" fmla="*/ 501 h 525"/>
                <a:gd name="T50" fmla="*/ 406 w 407"/>
                <a:gd name="T51" fmla="*/ 455 h 525"/>
                <a:gd name="T52" fmla="*/ 406 w 407"/>
                <a:gd name="T53" fmla="*/ 50 h 525"/>
                <a:gd name="T54" fmla="*/ 360 w 407"/>
                <a:gd name="T55" fmla="*/ 0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7" h="525">
                  <a:moveTo>
                    <a:pt x="0" y="360"/>
                  </a:moveTo>
                  <a:lnTo>
                    <a:pt x="0" y="405"/>
                  </a:lnTo>
                  <a:cubicBezTo>
                    <a:pt x="68" y="405"/>
                    <a:pt x="119" y="460"/>
                    <a:pt x="119" y="524"/>
                  </a:cubicBezTo>
                  <a:lnTo>
                    <a:pt x="169" y="524"/>
                  </a:lnTo>
                  <a:cubicBezTo>
                    <a:pt x="169" y="433"/>
                    <a:pt x="96" y="360"/>
                    <a:pt x="0" y="360"/>
                  </a:cubicBezTo>
                  <a:close/>
                  <a:moveTo>
                    <a:pt x="0" y="455"/>
                  </a:moveTo>
                  <a:lnTo>
                    <a:pt x="0" y="524"/>
                  </a:lnTo>
                  <a:lnTo>
                    <a:pt x="73" y="524"/>
                  </a:lnTo>
                  <a:cubicBezTo>
                    <a:pt x="73" y="487"/>
                    <a:pt x="41" y="455"/>
                    <a:pt x="0" y="455"/>
                  </a:cubicBezTo>
                  <a:close/>
                  <a:moveTo>
                    <a:pt x="0" y="264"/>
                  </a:moveTo>
                  <a:lnTo>
                    <a:pt x="0" y="310"/>
                  </a:lnTo>
                  <a:cubicBezTo>
                    <a:pt x="119" y="310"/>
                    <a:pt x="214" y="405"/>
                    <a:pt x="214" y="524"/>
                  </a:cubicBezTo>
                  <a:lnTo>
                    <a:pt x="264" y="524"/>
                  </a:lnTo>
                  <a:cubicBezTo>
                    <a:pt x="264" y="383"/>
                    <a:pt x="146" y="264"/>
                    <a:pt x="0" y="264"/>
                  </a:cubicBezTo>
                  <a:close/>
                  <a:moveTo>
                    <a:pt x="360" y="0"/>
                  </a:moveTo>
                  <a:lnTo>
                    <a:pt x="119" y="0"/>
                  </a:lnTo>
                  <a:cubicBezTo>
                    <a:pt x="96" y="0"/>
                    <a:pt x="73" y="23"/>
                    <a:pt x="73" y="50"/>
                  </a:cubicBezTo>
                  <a:lnTo>
                    <a:pt x="73" y="228"/>
                  </a:lnTo>
                  <a:cubicBezTo>
                    <a:pt x="91" y="232"/>
                    <a:pt x="105" y="237"/>
                    <a:pt x="119" y="241"/>
                  </a:cubicBezTo>
                  <a:lnTo>
                    <a:pt x="119" y="95"/>
                  </a:lnTo>
                  <a:lnTo>
                    <a:pt x="360" y="95"/>
                  </a:lnTo>
                  <a:lnTo>
                    <a:pt x="360" y="405"/>
                  </a:lnTo>
                  <a:lnTo>
                    <a:pt x="287" y="405"/>
                  </a:lnTo>
                  <a:cubicBezTo>
                    <a:pt x="301" y="437"/>
                    <a:pt x="305" y="469"/>
                    <a:pt x="310" y="501"/>
                  </a:cubicBezTo>
                  <a:lnTo>
                    <a:pt x="360" y="501"/>
                  </a:lnTo>
                  <a:cubicBezTo>
                    <a:pt x="383" y="501"/>
                    <a:pt x="406" y="483"/>
                    <a:pt x="406" y="455"/>
                  </a:cubicBezTo>
                  <a:lnTo>
                    <a:pt x="406" y="50"/>
                  </a:lnTo>
                  <a:cubicBezTo>
                    <a:pt x="406" y="23"/>
                    <a:pt x="383" y="0"/>
                    <a:pt x="360" y="0"/>
                  </a:cubicBezTo>
                  <a:close/>
                </a:path>
              </a:pathLst>
            </a:custGeom>
            <a:solidFill>
              <a:srgbClr val="FFFFFF"/>
            </a:solidFill>
            <a:ln>
              <a:noFill/>
            </a:ln>
            <a:effectLst/>
          </p:spPr>
          <p:txBody>
            <a:bodyPr wrap="none" anchor="ctr"/>
            <a:lstStyle/>
            <a:p>
              <a:endParaRPr lang="en-US"/>
            </a:p>
          </p:txBody>
        </p:sp>
        <p:sp>
          <p:nvSpPr>
            <p:cNvPr id="80" name="Freeform 40"/>
            <p:cNvSpPr>
              <a:spLocks noChangeArrowheads="1"/>
            </p:cNvSpPr>
            <p:nvPr/>
          </p:nvSpPr>
          <p:spPr bwMode="auto">
            <a:xfrm>
              <a:off x="5131109" y="1291851"/>
              <a:ext cx="185751" cy="278626"/>
            </a:xfrm>
            <a:custGeom>
              <a:avLst/>
              <a:gdLst>
                <a:gd name="T0" fmla="*/ 252 w 353"/>
                <a:gd name="T1" fmla="*/ 148 h 529"/>
                <a:gd name="T2" fmla="*/ 252 w 353"/>
                <a:gd name="T3" fmla="*/ 248 h 529"/>
                <a:gd name="T4" fmla="*/ 281 w 353"/>
                <a:gd name="T5" fmla="*/ 248 h 529"/>
                <a:gd name="T6" fmla="*/ 281 w 353"/>
                <a:gd name="T7" fmla="*/ 295 h 529"/>
                <a:gd name="T8" fmla="*/ 205 w 353"/>
                <a:gd name="T9" fmla="*/ 295 h 529"/>
                <a:gd name="T10" fmla="*/ 205 w 353"/>
                <a:gd name="T11" fmla="*/ 100 h 529"/>
                <a:gd name="T12" fmla="*/ 252 w 353"/>
                <a:gd name="T13" fmla="*/ 100 h 529"/>
                <a:gd name="T14" fmla="*/ 181 w 353"/>
                <a:gd name="T15" fmla="*/ 0 h 529"/>
                <a:gd name="T16" fmla="*/ 105 w 353"/>
                <a:gd name="T17" fmla="*/ 100 h 529"/>
                <a:gd name="T18" fmla="*/ 157 w 353"/>
                <a:gd name="T19" fmla="*/ 100 h 529"/>
                <a:gd name="T20" fmla="*/ 157 w 353"/>
                <a:gd name="T21" fmla="*/ 295 h 529"/>
                <a:gd name="T22" fmla="*/ 81 w 353"/>
                <a:gd name="T23" fmla="*/ 295 h 529"/>
                <a:gd name="T24" fmla="*/ 81 w 353"/>
                <a:gd name="T25" fmla="*/ 243 h 529"/>
                <a:gd name="T26" fmla="*/ 110 w 353"/>
                <a:gd name="T27" fmla="*/ 195 h 529"/>
                <a:gd name="T28" fmla="*/ 57 w 353"/>
                <a:gd name="T29" fmla="*/ 143 h 529"/>
                <a:gd name="T30" fmla="*/ 0 w 353"/>
                <a:gd name="T31" fmla="*/ 195 h 529"/>
                <a:gd name="T32" fmla="*/ 29 w 353"/>
                <a:gd name="T33" fmla="*/ 243 h 529"/>
                <a:gd name="T34" fmla="*/ 29 w 353"/>
                <a:gd name="T35" fmla="*/ 295 h 529"/>
                <a:gd name="T36" fmla="*/ 81 w 353"/>
                <a:gd name="T37" fmla="*/ 348 h 529"/>
                <a:gd name="T38" fmla="*/ 157 w 353"/>
                <a:gd name="T39" fmla="*/ 348 h 529"/>
                <a:gd name="T40" fmla="*/ 157 w 353"/>
                <a:gd name="T41" fmla="*/ 424 h 529"/>
                <a:gd name="T42" fmla="*/ 124 w 353"/>
                <a:gd name="T43" fmla="*/ 471 h 529"/>
                <a:gd name="T44" fmla="*/ 181 w 353"/>
                <a:gd name="T45" fmla="*/ 528 h 529"/>
                <a:gd name="T46" fmla="*/ 233 w 353"/>
                <a:gd name="T47" fmla="*/ 471 h 529"/>
                <a:gd name="T48" fmla="*/ 205 w 353"/>
                <a:gd name="T49" fmla="*/ 424 h 529"/>
                <a:gd name="T50" fmla="*/ 205 w 353"/>
                <a:gd name="T51" fmla="*/ 348 h 529"/>
                <a:gd name="T52" fmla="*/ 281 w 353"/>
                <a:gd name="T53" fmla="*/ 348 h 529"/>
                <a:gd name="T54" fmla="*/ 329 w 353"/>
                <a:gd name="T55" fmla="*/ 295 h 529"/>
                <a:gd name="T56" fmla="*/ 329 w 353"/>
                <a:gd name="T57" fmla="*/ 248 h 529"/>
                <a:gd name="T58" fmla="*/ 352 w 353"/>
                <a:gd name="T59" fmla="*/ 248 h 529"/>
                <a:gd name="T60" fmla="*/ 352 w 353"/>
                <a:gd name="T61" fmla="*/ 148 h 529"/>
                <a:gd name="T62" fmla="*/ 252 w 353"/>
                <a:gd name="T63" fmla="*/ 148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3" h="529">
                  <a:moveTo>
                    <a:pt x="252" y="148"/>
                  </a:moveTo>
                  <a:lnTo>
                    <a:pt x="252" y="248"/>
                  </a:lnTo>
                  <a:lnTo>
                    <a:pt x="281" y="248"/>
                  </a:lnTo>
                  <a:lnTo>
                    <a:pt x="281" y="295"/>
                  </a:lnTo>
                  <a:lnTo>
                    <a:pt x="205" y="295"/>
                  </a:lnTo>
                  <a:lnTo>
                    <a:pt x="205" y="100"/>
                  </a:lnTo>
                  <a:lnTo>
                    <a:pt x="252" y="100"/>
                  </a:lnTo>
                  <a:lnTo>
                    <a:pt x="181" y="0"/>
                  </a:lnTo>
                  <a:lnTo>
                    <a:pt x="105" y="100"/>
                  </a:lnTo>
                  <a:lnTo>
                    <a:pt x="157" y="100"/>
                  </a:lnTo>
                  <a:lnTo>
                    <a:pt x="157" y="295"/>
                  </a:lnTo>
                  <a:lnTo>
                    <a:pt x="81" y="295"/>
                  </a:lnTo>
                  <a:lnTo>
                    <a:pt x="81" y="243"/>
                  </a:lnTo>
                  <a:cubicBezTo>
                    <a:pt x="100" y="238"/>
                    <a:pt x="110" y="219"/>
                    <a:pt x="110" y="195"/>
                  </a:cubicBezTo>
                  <a:cubicBezTo>
                    <a:pt x="110" y="167"/>
                    <a:pt x="88" y="143"/>
                    <a:pt x="57" y="143"/>
                  </a:cubicBezTo>
                  <a:cubicBezTo>
                    <a:pt x="26" y="143"/>
                    <a:pt x="0" y="167"/>
                    <a:pt x="0" y="195"/>
                  </a:cubicBezTo>
                  <a:cubicBezTo>
                    <a:pt x="0" y="219"/>
                    <a:pt x="14" y="238"/>
                    <a:pt x="29" y="243"/>
                  </a:cubicBezTo>
                  <a:lnTo>
                    <a:pt x="29" y="295"/>
                  </a:lnTo>
                  <a:cubicBezTo>
                    <a:pt x="29" y="324"/>
                    <a:pt x="52" y="348"/>
                    <a:pt x="81" y="348"/>
                  </a:cubicBezTo>
                  <a:lnTo>
                    <a:pt x="157" y="348"/>
                  </a:lnTo>
                  <a:lnTo>
                    <a:pt x="157" y="424"/>
                  </a:lnTo>
                  <a:cubicBezTo>
                    <a:pt x="138" y="433"/>
                    <a:pt x="124" y="452"/>
                    <a:pt x="124" y="471"/>
                  </a:cubicBezTo>
                  <a:cubicBezTo>
                    <a:pt x="124" y="500"/>
                    <a:pt x="152" y="528"/>
                    <a:pt x="181" y="528"/>
                  </a:cubicBezTo>
                  <a:cubicBezTo>
                    <a:pt x="210" y="528"/>
                    <a:pt x="233" y="500"/>
                    <a:pt x="233" y="471"/>
                  </a:cubicBezTo>
                  <a:cubicBezTo>
                    <a:pt x="233" y="447"/>
                    <a:pt x="224" y="433"/>
                    <a:pt x="205" y="424"/>
                  </a:cubicBezTo>
                  <a:lnTo>
                    <a:pt x="205" y="348"/>
                  </a:lnTo>
                  <a:lnTo>
                    <a:pt x="281" y="348"/>
                  </a:lnTo>
                  <a:cubicBezTo>
                    <a:pt x="305" y="348"/>
                    <a:pt x="329" y="324"/>
                    <a:pt x="329" y="295"/>
                  </a:cubicBezTo>
                  <a:lnTo>
                    <a:pt x="329" y="248"/>
                  </a:lnTo>
                  <a:lnTo>
                    <a:pt x="352" y="248"/>
                  </a:lnTo>
                  <a:lnTo>
                    <a:pt x="352" y="148"/>
                  </a:lnTo>
                  <a:lnTo>
                    <a:pt x="252" y="148"/>
                  </a:lnTo>
                </a:path>
              </a:pathLst>
            </a:custGeom>
            <a:solidFill>
              <a:schemeClr val="accent1"/>
            </a:solidFill>
            <a:ln>
              <a:noFill/>
            </a:ln>
            <a:effectLst/>
          </p:spPr>
          <p:txBody>
            <a:bodyPr wrap="none" anchor="ctr"/>
            <a:lstStyle/>
            <a:p>
              <a:endParaRPr lang="en-US"/>
            </a:p>
          </p:txBody>
        </p:sp>
        <p:sp>
          <p:nvSpPr>
            <p:cNvPr id="81" name="Freeform 20"/>
            <p:cNvSpPr>
              <a:spLocks noChangeArrowheads="1"/>
            </p:cNvSpPr>
            <p:nvPr/>
          </p:nvSpPr>
          <p:spPr bwMode="auto">
            <a:xfrm rot="928713">
              <a:off x="5904628" y="4029568"/>
              <a:ext cx="288622" cy="197366"/>
            </a:xfrm>
            <a:custGeom>
              <a:avLst/>
              <a:gdLst>
                <a:gd name="T0" fmla="*/ 296 w 598"/>
                <a:gd name="T1" fmla="*/ 0 h 411"/>
                <a:gd name="T2" fmla="*/ 0 w 598"/>
                <a:gd name="T3" fmla="*/ 208 h 411"/>
                <a:gd name="T4" fmla="*/ 296 w 598"/>
                <a:gd name="T5" fmla="*/ 410 h 411"/>
                <a:gd name="T6" fmla="*/ 597 w 598"/>
                <a:gd name="T7" fmla="*/ 208 h 411"/>
                <a:gd name="T8" fmla="*/ 296 w 598"/>
                <a:gd name="T9" fmla="*/ 0 h 411"/>
                <a:gd name="T10" fmla="*/ 296 w 598"/>
                <a:gd name="T11" fmla="*/ 343 h 411"/>
                <a:gd name="T12" fmla="*/ 161 w 598"/>
                <a:gd name="T13" fmla="*/ 208 h 411"/>
                <a:gd name="T14" fmla="*/ 296 w 598"/>
                <a:gd name="T15" fmla="*/ 73 h 411"/>
                <a:gd name="T16" fmla="*/ 431 w 598"/>
                <a:gd name="T17" fmla="*/ 208 h 411"/>
                <a:gd name="T18" fmla="*/ 296 w 598"/>
                <a:gd name="T19" fmla="*/ 343 h 411"/>
                <a:gd name="T20" fmla="*/ 296 w 598"/>
                <a:gd name="T21" fmla="*/ 125 h 411"/>
                <a:gd name="T22" fmla="*/ 213 w 598"/>
                <a:gd name="T23" fmla="*/ 208 h 411"/>
                <a:gd name="T24" fmla="*/ 296 w 598"/>
                <a:gd name="T25" fmla="*/ 286 h 411"/>
                <a:gd name="T26" fmla="*/ 379 w 598"/>
                <a:gd name="T27" fmla="*/ 208 h 411"/>
                <a:gd name="T28" fmla="*/ 296 w 598"/>
                <a:gd name="T29" fmla="*/ 125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8" h="411">
                  <a:moveTo>
                    <a:pt x="296" y="0"/>
                  </a:moveTo>
                  <a:cubicBezTo>
                    <a:pt x="161" y="0"/>
                    <a:pt x="42" y="89"/>
                    <a:pt x="0" y="208"/>
                  </a:cubicBezTo>
                  <a:cubicBezTo>
                    <a:pt x="42" y="327"/>
                    <a:pt x="161" y="410"/>
                    <a:pt x="296" y="410"/>
                  </a:cubicBezTo>
                  <a:cubicBezTo>
                    <a:pt x="431" y="410"/>
                    <a:pt x="550" y="327"/>
                    <a:pt x="597" y="208"/>
                  </a:cubicBezTo>
                  <a:cubicBezTo>
                    <a:pt x="550" y="89"/>
                    <a:pt x="431" y="0"/>
                    <a:pt x="296" y="0"/>
                  </a:cubicBezTo>
                  <a:close/>
                  <a:moveTo>
                    <a:pt x="296" y="343"/>
                  </a:moveTo>
                  <a:cubicBezTo>
                    <a:pt x="218" y="343"/>
                    <a:pt x="161" y="283"/>
                    <a:pt x="161" y="208"/>
                  </a:cubicBezTo>
                  <a:cubicBezTo>
                    <a:pt x="161" y="133"/>
                    <a:pt x="218" y="73"/>
                    <a:pt x="296" y="73"/>
                  </a:cubicBezTo>
                  <a:cubicBezTo>
                    <a:pt x="374" y="73"/>
                    <a:pt x="431" y="133"/>
                    <a:pt x="431" y="208"/>
                  </a:cubicBezTo>
                  <a:cubicBezTo>
                    <a:pt x="431" y="283"/>
                    <a:pt x="374" y="343"/>
                    <a:pt x="296" y="343"/>
                  </a:cubicBezTo>
                  <a:close/>
                  <a:moveTo>
                    <a:pt x="296" y="125"/>
                  </a:moveTo>
                  <a:cubicBezTo>
                    <a:pt x="249" y="125"/>
                    <a:pt x="213" y="161"/>
                    <a:pt x="213" y="208"/>
                  </a:cubicBezTo>
                  <a:cubicBezTo>
                    <a:pt x="213" y="254"/>
                    <a:pt x="249" y="286"/>
                    <a:pt x="296" y="286"/>
                  </a:cubicBezTo>
                  <a:cubicBezTo>
                    <a:pt x="343" y="286"/>
                    <a:pt x="379" y="254"/>
                    <a:pt x="379" y="208"/>
                  </a:cubicBezTo>
                  <a:cubicBezTo>
                    <a:pt x="379" y="161"/>
                    <a:pt x="343" y="125"/>
                    <a:pt x="296" y="125"/>
                  </a:cubicBezTo>
                  <a:close/>
                </a:path>
              </a:pathLst>
            </a:custGeom>
            <a:solidFill>
              <a:srgbClr val="FFFFFF"/>
            </a:solidFill>
            <a:ln>
              <a:noFill/>
            </a:ln>
            <a:effectLst/>
          </p:spPr>
          <p:txBody>
            <a:bodyPr wrap="none" anchor="ctr"/>
            <a:lstStyle/>
            <a:p>
              <a:endParaRPr lang="en-US"/>
            </a:p>
          </p:txBody>
        </p:sp>
        <p:sp>
          <p:nvSpPr>
            <p:cNvPr id="82" name="Freeform 21"/>
            <p:cNvSpPr>
              <a:spLocks noChangeArrowheads="1"/>
            </p:cNvSpPr>
            <p:nvPr/>
          </p:nvSpPr>
          <p:spPr bwMode="auto">
            <a:xfrm rot="21115650">
              <a:off x="6284185" y="3402389"/>
              <a:ext cx="286499" cy="250422"/>
            </a:xfrm>
            <a:custGeom>
              <a:avLst/>
              <a:gdLst>
                <a:gd name="T0" fmla="*/ 301 w 597"/>
                <a:gd name="T1" fmla="*/ 109 h 519"/>
                <a:gd name="T2" fmla="*/ 435 w 597"/>
                <a:gd name="T3" fmla="*/ 249 h 519"/>
                <a:gd name="T4" fmla="*/ 425 w 597"/>
                <a:gd name="T5" fmla="*/ 295 h 519"/>
                <a:gd name="T6" fmla="*/ 503 w 597"/>
                <a:gd name="T7" fmla="*/ 373 h 519"/>
                <a:gd name="T8" fmla="*/ 596 w 597"/>
                <a:gd name="T9" fmla="*/ 249 h 519"/>
                <a:gd name="T10" fmla="*/ 295 w 597"/>
                <a:gd name="T11" fmla="*/ 41 h 519"/>
                <a:gd name="T12" fmla="*/ 186 w 597"/>
                <a:gd name="T13" fmla="*/ 62 h 519"/>
                <a:gd name="T14" fmla="*/ 249 w 597"/>
                <a:gd name="T15" fmla="*/ 124 h 519"/>
                <a:gd name="T16" fmla="*/ 301 w 597"/>
                <a:gd name="T17" fmla="*/ 109 h 519"/>
                <a:gd name="T18" fmla="*/ 26 w 597"/>
                <a:gd name="T19" fmla="*/ 36 h 519"/>
                <a:gd name="T20" fmla="*/ 88 w 597"/>
                <a:gd name="T21" fmla="*/ 98 h 519"/>
                <a:gd name="T22" fmla="*/ 98 w 597"/>
                <a:gd name="T23" fmla="*/ 109 h 519"/>
                <a:gd name="T24" fmla="*/ 0 w 597"/>
                <a:gd name="T25" fmla="*/ 249 h 519"/>
                <a:gd name="T26" fmla="*/ 301 w 597"/>
                <a:gd name="T27" fmla="*/ 451 h 519"/>
                <a:gd name="T28" fmla="*/ 420 w 597"/>
                <a:gd name="T29" fmla="*/ 430 h 519"/>
                <a:gd name="T30" fmla="*/ 430 w 597"/>
                <a:gd name="T31" fmla="*/ 440 h 519"/>
                <a:gd name="T32" fmla="*/ 508 w 597"/>
                <a:gd name="T33" fmla="*/ 518 h 519"/>
                <a:gd name="T34" fmla="*/ 544 w 597"/>
                <a:gd name="T35" fmla="*/ 482 h 519"/>
                <a:gd name="T36" fmla="*/ 62 w 597"/>
                <a:gd name="T37" fmla="*/ 0 h 519"/>
                <a:gd name="T38" fmla="*/ 26 w 597"/>
                <a:gd name="T39" fmla="*/ 36 h 519"/>
                <a:gd name="T40" fmla="*/ 176 w 597"/>
                <a:gd name="T41" fmla="*/ 186 h 519"/>
                <a:gd name="T42" fmla="*/ 218 w 597"/>
                <a:gd name="T43" fmla="*/ 228 h 519"/>
                <a:gd name="T44" fmla="*/ 218 w 597"/>
                <a:gd name="T45" fmla="*/ 249 h 519"/>
                <a:gd name="T46" fmla="*/ 301 w 597"/>
                <a:gd name="T47" fmla="*/ 326 h 519"/>
                <a:gd name="T48" fmla="*/ 316 w 597"/>
                <a:gd name="T49" fmla="*/ 326 h 519"/>
                <a:gd name="T50" fmla="*/ 358 w 597"/>
                <a:gd name="T51" fmla="*/ 368 h 519"/>
                <a:gd name="T52" fmla="*/ 301 w 597"/>
                <a:gd name="T53" fmla="*/ 383 h 519"/>
                <a:gd name="T54" fmla="*/ 161 w 597"/>
                <a:gd name="T55" fmla="*/ 249 h 519"/>
                <a:gd name="T56" fmla="*/ 176 w 597"/>
                <a:gd name="T57" fmla="*/ 186 h 519"/>
                <a:gd name="T58" fmla="*/ 295 w 597"/>
                <a:gd name="T59" fmla="*/ 166 h 519"/>
                <a:gd name="T60" fmla="*/ 378 w 597"/>
                <a:gd name="T61" fmla="*/ 249 h 519"/>
                <a:gd name="T62" fmla="*/ 378 w 597"/>
                <a:gd name="T63" fmla="*/ 243 h 519"/>
                <a:gd name="T64" fmla="*/ 295 w 597"/>
                <a:gd name="T65" fmla="*/ 160 h 519"/>
                <a:gd name="T66" fmla="*/ 295 w 597"/>
                <a:gd name="T67" fmla="*/ 166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7" h="519">
                  <a:moveTo>
                    <a:pt x="301" y="109"/>
                  </a:moveTo>
                  <a:cubicBezTo>
                    <a:pt x="373" y="109"/>
                    <a:pt x="435" y="171"/>
                    <a:pt x="435" y="249"/>
                  </a:cubicBezTo>
                  <a:cubicBezTo>
                    <a:pt x="435" y="264"/>
                    <a:pt x="430" y="280"/>
                    <a:pt x="425" y="295"/>
                  </a:cubicBezTo>
                  <a:lnTo>
                    <a:pt x="503" y="373"/>
                  </a:lnTo>
                  <a:cubicBezTo>
                    <a:pt x="544" y="337"/>
                    <a:pt x="575" y="295"/>
                    <a:pt x="596" y="249"/>
                  </a:cubicBezTo>
                  <a:cubicBezTo>
                    <a:pt x="549" y="129"/>
                    <a:pt x="430" y="41"/>
                    <a:pt x="295" y="41"/>
                  </a:cubicBezTo>
                  <a:cubicBezTo>
                    <a:pt x="259" y="41"/>
                    <a:pt x="223" y="52"/>
                    <a:pt x="186" y="62"/>
                  </a:cubicBezTo>
                  <a:lnTo>
                    <a:pt x="249" y="124"/>
                  </a:lnTo>
                  <a:cubicBezTo>
                    <a:pt x="264" y="114"/>
                    <a:pt x="280" y="109"/>
                    <a:pt x="301" y="109"/>
                  </a:cubicBezTo>
                  <a:close/>
                  <a:moveTo>
                    <a:pt x="26" y="36"/>
                  </a:moveTo>
                  <a:lnTo>
                    <a:pt x="88" y="98"/>
                  </a:lnTo>
                  <a:lnTo>
                    <a:pt x="98" y="109"/>
                  </a:lnTo>
                  <a:cubicBezTo>
                    <a:pt x="57" y="145"/>
                    <a:pt x="21" y="192"/>
                    <a:pt x="0" y="249"/>
                  </a:cubicBezTo>
                  <a:cubicBezTo>
                    <a:pt x="47" y="368"/>
                    <a:pt x="161" y="451"/>
                    <a:pt x="301" y="451"/>
                  </a:cubicBezTo>
                  <a:cubicBezTo>
                    <a:pt x="337" y="451"/>
                    <a:pt x="378" y="440"/>
                    <a:pt x="420" y="430"/>
                  </a:cubicBezTo>
                  <a:lnTo>
                    <a:pt x="430" y="440"/>
                  </a:lnTo>
                  <a:lnTo>
                    <a:pt x="508" y="518"/>
                  </a:lnTo>
                  <a:lnTo>
                    <a:pt x="544" y="482"/>
                  </a:lnTo>
                  <a:lnTo>
                    <a:pt x="62" y="0"/>
                  </a:lnTo>
                  <a:lnTo>
                    <a:pt x="26" y="36"/>
                  </a:lnTo>
                  <a:close/>
                  <a:moveTo>
                    <a:pt x="176" y="186"/>
                  </a:moveTo>
                  <a:lnTo>
                    <a:pt x="218" y="228"/>
                  </a:lnTo>
                  <a:lnTo>
                    <a:pt x="218" y="249"/>
                  </a:lnTo>
                  <a:cubicBezTo>
                    <a:pt x="218" y="290"/>
                    <a:pt x="254" y="326"/>
                    <a:pt x="301" y="326"/>
                  </a:cubicBezTo>
                  <a:cubicBezTo>
                    <a:pt x="306" y="326"/>
                    <a:pt x="311" y="326"/>
                    <a:pt x="316" y="326"/>
                  </a:cubicBezTo>
                  <a:lnTo>
                    <a:pt x="358" y="368"/>
                  </a:lnTo>
                  <a:cubicBezTo>
                    <a:pt x="337" y="378"/>
                    <a:pt x="321" y="383"/>
                    <a:pt x="301" y="383"/>
                  </a:cubicBezTo>
                  <a:cubicBezTo>
                    <a:pt x="223" y="383"/>
                    <a:pt x="161" y="321"/>
                    <a:pt x="161" y="249"/>
                  </a:cubicBezTo>
                  <a:cubicBezTo>
                    <a:pt x="161" y="223"/>
                    <a:pt x="166" y="207"/>
                    <a:pt x="176" y="186"/>
                  </a:cubicBezTo>
                  <a:close/>
                  <a:moveTo>
                    <a:pt x="295" y="166"/>
                  </a:moveTo>
                  <a:lnTo>
                    <a:pt x="378" y="249"/>
                  </a:lnTo>
                  <a:lnTo>
                    <a:pt x="378" y="243"/>
                  </a:lnTo>
                  <a:cubicBezTo>
                    <a:pt x="378" y="197"/>
                    <a:pt x="342" y="160"/>
                    <a:pt x="295" y="160"/>
                  </a:cubicBezTo>
                  <a:cubicBezTo>
                    <a:pt x="295" y="166"/>
                    <a:pt x="295" y="166"/>
                    <a:pt x="295" y="166"/>
                  </a:cubicBezTo>
                  <a:close/>
                </a:path>
              </a:pathLst>
            </a:custGeom>
            <a:solidFill>
              <a:schemeClr val="accent4"/>
            </a:solidFill>
            <a:ln>
              <a:noFill/>
            </a:ln>
            <a:effectLst/>
          </p:spPr>
          <p:txBody>
            <a:bodyPr wrap="none" anchor="ctr"/>
            <a:lstStyle/>
            <a:p>
              <a:endParaRPr lang="en-US"/>
            </a:p>
          </p:txBody>
        </p:sp>
      </p:grpSp>
      <p:sp>
        <p:nvSpPr>
          <p:cNvPr id="84" name="TextBox 110"/>
          <p:cNvSpPr txBox="1"/>
          <p:nvPr/>
        </p:nvSpPr>
        <p:spPr>
          <a:xfrm>
            <a:off x="6749693" y="1507072"/>
            <a:ext cx="3156307" cy="307776"/>
          </a:xfrm>
          <a:prstGeom prst="rect">
            <a:avLst/>
          </a:prstGeom>
          <a:noFill/>
        </p:spPr>
        <p:txBody>
          <a:bodyPr wrap="square" rtlCol="0">
            <a:spAutoFit/>
          </a:bodyPr>
          <a:lstStyle/>
          <a:p>
            <a:r>
              <a:rPr lang="hu-HU" sz="1400" dirty="0" smtClean="0">
                <a:ea typeface="Roboto Light" panose="02000000000000000000" pitchFamily="2" charset="0"/>
              </a:rPr>
              <a:t>Gondoljuk még át:</a:t>
            </a:r>
            <a:endParaRPr lang="ru-RU" sz="1400" dirty="0">
              <a:ea typeface="Roboto Light" panose="02000000000000000000" pitchFamily="2" charset="0"/>
            </a:endParaRPr>
          </a:p>
        </p:txBody>
      </p:sp>
      <p:sp>
        <p:nvSpPr>
          <p:cNvPr id="85" name="Freeform 19"/>
          <p:cNvSpPr>
            <a:spLocks noChangeArrowheads="1"/>
          </p:cNvSpPr>
          <p:nvPr/>
        </p:nvSpPr>
        <p:spPr bwMode="auto">
          <a:xfrm>
            <a:off x="1598076" y="1491445"/>
            <a:ext cx="231891" cy="233587"/>
          </a:xfrm>
          <a:custGeom>
            <a:avLst/>
            <a:gdLst>
              <a:gd name="T0" fmla="*/ 382 w 766"/>
              <a:gd name="T1" fmla="*/ 0 h 774"/>
              <a:gd name="T2" fmla="*/ 0 w 766"/>
              <a:gd name="T3" fmla="*/ 383 h 774"/>
              <a:gd name="T4" fmla="*/ 382 w 766"/>
              <a:gd name="T5" fmla="*/ 773 h 774"/>
              <a:gd name="T6" fmla="*/ 765 w 766"/>
              <a:gd name="T7" fmla="*/ 383 h 774"/>
              <a:gd name="T8" fmla="*/ 382 w 766"/>
              <a:gd name="T9" fmla="*/ 0 h 774"/>
              <a:gd name="T10" fmla="*/ 73 w 766"/>
              <a:gd name="T11" fmla="*/ 383 h 774"/>
              <a:gd name="T12" fmla="*/ 382 w 766"/>
              <a:gd name="T13" fmla="*/ 81 h 774"/>
              <a:gd name="T14" fmla="*/ 573 w 766"/>
              <a:gd name="T15" fmla="*/ 147 h 774"/>
              <a:gd name="T16" fmla="*/ 140 w 766"/>
              <a:gd name="T17" fmla="*/ 574 h 774"/>
              <a:gd name="T18" fmla="*/ 73 w 766"/>
              <a:gd name="T19" fmla="*/ 383 h 774"/>
              <a:gd name="T20" fmla="*/ 382 w 766"/>
              <a:gd name="T21" fmla="*/ 692 h 774"/>
              <a:gd name="T22" fmla="*/ 191 w 766"/>
              <a:gd name="T23" fmla="*/ 626 h 774"/>
              <a:gd name="T24" fmla="*/ 625 w 766"/>
              <a:gd name="T25" fmla="*/ 199 h 774"/>
              <a:gd name="T26" fmla="*/ 691 w 766"/>
              <a:gd name="T27" fmla="*/ 383 h 774"/>
              <a:gd name="T28" fmla="*/ 382 w 766"/>
              <a:gd name="T29" fmla="*/ 69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6" h="774">
                <a:moveTo>
                  <a:pt x="382" y="0"/>
                </a:moveTo>
                <a:cubicBezTo>
                  <a:pt x="169" y="0"/>
                  <a:pt x="0" y="173"/>
                  <a:pt x="0" y="383"/>
                </a:cubicBezTo>
                <a:cubicBezTo>
                  <a:pt x="0" y="592"/>
                  <a:pt x="169" y="773"/>
                  <a:pt x="382" y="773"/>
                </a:cubicBezTo>
                <a:cubicBezTo>
                  <a:pt x="596" y="773"/>
                  <a:pt x="765" y="592"/>
                  <a:pt x="765" y="383"/>
                </a:cubicBezTo>
                <a:cubicBezTo>
                  <a:pt x="765" y="173"/>
                  <a:pt x="596" y="0"/>
                  <a:pt x="382" y="0"/>
                </a:cubicBezTo>
                <a:close/>
                <a:moveTo>
                  <a:pt x="73" y="383"/>
                </a:moveTo>
                <a:cubicBezTo>
                  <a:pt x="73" y="214"/>
                  <a:pt x="213" y="81"/>
                  <a:pt x="382" y="81"/>
                </a:cubicBezTo>
                <a:cubicBezTo>
                  <a:pt x="456" y="81"/>
                  <a:pt x="515" y="103"/>
                  <a:pt x="573" y="147"/>
                </a:cubicBezTo>
                <a:lnTo>
                  <a:pt x="140" y="574"/>
                </a:lnTo>
                <a:cubicBezTo>
                  <a:pt x="95" y="523"/>
                  <a:pt x="73" y="456"/>
                  <a:pt x="73" y="383"/>
                </a:cubicBezTo>
                <a:close/>
                <a:moveTo>
                  <a:pt x="382" y="692"/>
                </a:moveTo>
                <a:cubicBezTo>
                  <a:pt x="316" y="692"/>
                  <a:pt x="250" y="670"/>
                  <a:pt x="191" y="626"/>
                </a:cubicBezTo>
                <a:lnTo>
                  <a:pt x="625" y="199"/>
                </a:lnTo>
                <a:cubicBezTo>
                  <a:pt x="669" y="250"/>
                  <a:pt x="691" y="317"/>
                  <a:pt x="691" y="383"/>
                </a:cubicBezTo>
                <a:cubicBezTo>
                  <a:pt x="691" y="559"/>
                  <a:pt x="551" y="692"/>
                  <a:pt x="382" y="692"/>
                </a:cubicBezTo>
                <a:close/>
              </a:path>
            </a:pathLst>
          </a:custGeom>
          <a:solidFill>
            <a:srgbClr val="FF0000"/>
          </a:solidFill>
          <a:ln>
            <a:noFill/>
          </a:ln>
          <a:effectLst/>
        </p:spPr>
        <p:txBody>
          <a:bodyPr wrap="none" anchor="ctr"/>
          <a:lstStyle/>
          <a:p>
            <a:endParaRPr lang="en-US"/>
          </a:p>
        </p:txBody>
      </p:sp>
    </p:spTree>
    <p:extLst>
      <p:ext uri="{BB962C8B-B14F-4D97-AF65-F5344CB8AC3E}">
        <p14:creationId xmlns:p14="http://schemas.microsoft.com/office/powerpoint/2010/main" val="1162773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childTnLst>
                                </p:cTn>
                              </p:par>
                            </p:childTnLst>
                          </p:cTn>
                        </p:par>
                        <p:par>
                          <p:cTn id="7" fill="hold">
                            <p:stCondLst>
                              <p:cond delay="0"/>
                            </p:stCondLst>
                            <p:childTnLst>
                              <p:par>
                                <p:cTn id="8" presetID="14" presetClass="entr" presetSubtype="10" fill="hold" nodeType="after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randombar(horizontal)">
                                      <p:cBhvr>
                                        <p:cTn id="10" dur="500"/>
                                        <p:tgtEl>
                                          <p:spTgt spid="4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7"/>
                                        </p:tgtEl>
                                        <p:attrNameLst>
                                          <p:attrName>style.visibility</p:attrName>
                                        </p:attrNameLst>
                                      </p:cBhvr>
                                      <p:to>
                                        <p:strVal val="visible"/>
                                      </p:to>
                                    </p:set>
                                    <p:animEffect transition="in" filter="fade">
                                      <p:cBhvr>
                                        <p:cTn id="15" dur="500"/>
                                        <p:tgtEl>
                                          <p:spTgt spid="10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randombar(horizontal)">
                                      <p:cBhvr>
                                        <p:cTn id="20" dur="500"/>
                                        <p:tgtEl>
                                          <p:spTgt spid="66"/>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2">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2">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2">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2">
                                            <p:txEl>
                                              <p:pRg st="3" end="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1" presetClass="entr" presetSubtype="1" fill="hold" nodeType="click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heel(1)">
                                      <p:cBhvr>
                                        <p:cTn id="45" dur="2000"/>
                                        <p:tgtEl>
                                          <p:spTgt spid="3"/>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1000"/>
                                        <p:tgtEl>
                                          <p:spTgt spid="2"/>
                                        </p:tgtEl>
                                      </p:cBhvr>
                                    </p:animEffect>
                                    <p:anim calcmode="lin" valueType="num">
                                      <p:cBhvr>
                                        <p:cTn id="51" dur="1000" fill="hold"/>
                                        <p:tgtEl>
                                          <p:spTgt spid="2"/>
                                        </p:tgtEl>
                                        <p:attrNameLst>
                                          <p:attrName>ppt_x</p:attrName>
                                        </p:attrNameLst>
                                      </p:cBhvr>
                                      <p:tavLst>
                                        <p:tav tm="0">
                                          <p:val>
                                            <p:strVal val="#ppt_x"/>
                                          </p:val>
                                        </p:tav>
                                        <p:tav tm="100000">
                                          <p:val>
                                            <p:strVal val="#ppt_x"/>
                                          </p:val>
                                        </p:tav>
                                      </p:tavLst>
                                    </p:anim>
                                    <p:anim calcmode="lin" valueType="num">
                                      <p:cBhvr>
                                        <p:cTn id="5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build="p"/>
      <p:bldP spid="84" grpId="0"/>
      <p:bldP spid="8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hape 2182"/>
          <p:cNvSpPr/>
          <p:nvPr/>
        </p:nvSpPr>
        <p:spPr>
          <a:xfrm>
            <a:off x="2238333" y="2232546"/>
            <a:ext cx="1142353" cy="1288920"/>
          </a:xfrm>
          <a:custGeom>
            <a:avLst/>
            <a:gdLst/>
            <a:ahLst/>
            <a:cxnLst>
              <a:cxn ang="0">
                <a:pos x="wd2" y="hd2"/>
              </a:cxn>
              <a:cxn ang="5400000">
                <a:pos x="wd2" y="hd2"/>
              </a:cxn>
              <a:cxn ang="10800000">
                <a:pos x="wd2" y="hd2"/>
              </a:cxn>
              <a:cxn ang="16200000">
                <a:pos x="wd2" y="hd2"/>
              </a:cxn>
            </a:cxnLst>
            <a:rect l="0" t="0" r="r" b="b"/>
            <a:pathLst>
              <a:path w="21595" h="21458" extrusionOk="0">
                <a:moveTo>
                  <a:pt x="14768" y="0"/>
                </a:moveTo>
                <a:cubicBezTo>
                  <a:pt x="11682" y="279"/>
                  <a:pt x="8751" y="1325"/>
                  <a:pt x="6316" y="3018"/>
                </a:cubicBezTo>
                <a:cubicBezTo>
                  <a:pt x="3974" y="4646"/>
                  <a:pt x="2184" y="6809"/>
                  <a:pt x="1141" y="9271"/>
                </a:cubicBezTo>
                <a:cubicBezTo>
                  <a:pt x="2104" y="9290"/>
                  <a:pt x="2984" y="9759"/>
                  <a:pt x="3451" y="10501"/>
                </a:cubicBezTo>
                <a:cubicBezTo>
                  <a:pt x="4024" y="11411"/>
                  <a:pt x="3878" y="12542"/>
                  <a:pt x="3086" y="13315"/>
                </a:cubicBezTo>
                <a:lnTo>
                  <a:pt x="0" y="15442"/>
                </a:lnTo>
                <a:lnTo>
                  <a:pt x="4923" y="15200"/>
                </a:lnTo>
                <a:cubicBezTo>
                  <a:pt x="5306" y="15206"/>
                  <a:pt x="5677" y="15267"/>
                  <a:pt x="6024" y="15374"/>
                </a:cubicBezTo>
                <a:cubicBezTo>
                  <a:pt x="6371" y="15481"/>
                  <a:pt x="6711" y="15640"/>
                  <a:pt x="6954" y="15902"/>
                </a:cubicBezTo>
                <a:cubicBezTo>
                  <a:pt x="7352" y="16332"/>
                  <a:pt x="7393" y="16938"/>
                  <a:pt x="7056" y="17405"/>
                </a:cubicBezTo>
                <a:cubicBezTo>
                  <a:pt x="6814" y="17687"/>
                  <a:pt x="6637" y="18007"/>
                  <a:pt x="6534" y="18348"/>
                </a:cubicBezTo>
                <a:cubicBezTo>
                  <a:pt x="6441" y="18655"/>
                  <a:pt x="6409" y="18974"/>
                  <a:pt x="6440" y="19291"/>
                </a:cubicBezTo>
                <a:cubicBezTo>
                  <a:pt x="6624" y="20412"/>
                  <a:pt x="7633" y="21288"/>
                  <a:pt x="8908" y="21436"/>
                </a:cubicBezTo>
                <a:cubicBezTo>
                  <a:pt x="10328" y="21600"/>
                  <a:pt x="11673" y="20831"/>
                  <a:pt x="12079" y="19622"/>
                </a:cubicBezTo>
                <a:cubicBezTo>
                  <a:pt x="12197" y="19191"/>
                  <a:pt x="12191" y="18740"/>
                  <a:pt x="12062" y="18311"/>
                </a:cubicBezTo>
                <a:cubicBezTo>
                  <a:pt x="11962" y="17978"/>
                  <a:pt x="11789" y="17666"/>
                  <a:pt x="11554" y="17390"/>
                </a:cubicBezTo>
                <a:cubicBezTo>
                  <a:pt x="11216" y="16965"/>
                  <a:pt x="11162" y="16414"/>
                  <a:pt x="11412" y="15944"/>
                </a:cubicBezTo>
                <a:cubicBezTo>
                  <a:pt x="11706" y="15392"/>
                  <a:pt x="12355" y="15058"/>
                  <a:pt x="13045" y="15102"/>
                </a:cubicBezTo>
                <a:lnTo>
                  <a:pt x="15810" y="15677"/>
                </a:lnTo>
                <a:lnTo>
                  <a:pt x="16049" y="14612"/>
                </a:lnTo>
                <a:cubicBezTo>
                  <a:pt x="15557" y="13797"/>
                  <a:pt x="15190" y="12927"/>
                  <a:pt x="14958" y="12027"/>
                </a:cubicBezTo>
                <a:cubicBezTo>
                  <a:pt x="14730" y="11140"/>
                  <a:pt x="14635" y="10231"/>
                  <a:pt x="14674" y="9322"/>
                </a:cubicBezTo>
                <a:cubicBezTo>
                  <a:pt x="14713" y="8979"/>
                  <a:pt x="14902" y="8663"/>
                  <a:pt x="15203" y="8441"/>
                </a:cubicBezTo>
                <a:cubicBezTo>
                  <a:pt x="15695" y="8077"/>
                  <a:pt x="16391" y="8018"/>
                  <a:pt x="16954" y="8292"/>
                </a:cubicBezTo>
                <a:cubicBezTo>
                  <a:pt x="17187" y="8445"/>
                  <a:pt x="17436" y="8578"/>
                  <a:pt x="17696" y="8690"/>
                </a:cubicBezTo>
                <a:cubicBezTo>
                  <a:pt x="17915" y="8785"/>
                  <a:pt x="18143" y="8864"/>
                  <a:pt x="18380" y="8912"/>
                </a:cubicBezTo>
                <a:cubicBezTo>
                  <a:pt x="18952" y="9030"/>
                  <a:pt x="19554" y="8967"/>
                  <a:pt x="20079" y="8734"/>
                </a:cubicBezTo>
                <a:cubicBezTo>
                  <a:pt x="21011" y="8266"/>
                  <a:pt x="21589" y="7396"/>
                  <a:pt x="21595" y="6452"/>
                </a:cubicBezTo>
                <a:cubicBezTo>
                  <a:pt x="21600" y="5680"/>
                  <a:pt x="21217" y="4947"/>
                  <a:pt x="20548" y="4448"/>
                </a:cubicBezTo>
                <a:cubicBezTo>
                  <a:pt x="20044" y="4129"/>
                  <a:pt x="19435" y="3967"/>
                  <a:pt x="18815" y="3986"/>
                </a:cubicBezTo>
                <a:cubicBezTo>
                  <a:pt x="18253" y="4004"/>
                  <a:pt x="17711" y="4171"/>
                  <a:pt x="17260" y="4465"/>
                </a:cubicBezTo>
                <a:cubicBezTo>
                  <a:pt x="16658" y="4811"/>
                  <a:pt x="15876" y="4793"/>
                  <a:pt x="15297" y="4418"/>
                </a:cubicBezTo>
                <a:cubicBezTo>
                  <a:pt x="14878" y="4147"/>
                  <a:pt x="14626" y="3721"/>
                  <a:pt x="14614" y="3264"/>
                </a:cubicBezTo>
                <a:lnTo>
                  <a:pt x="14768" y="0"/>
                </a:lnTo>
                <a:close/>
              </a:path>
            </a:pathLst>
          </a:custGeom>
          <a:solidFill>
            <a:schemeClr val="accent4"/>
          </a:solidFill>
          <a:ln w="12700" cap="flat">
            <a:noFill/>
            <a:miter lim="400000"/>
          </a:ln>
          <a:effectLst/>
        </p:spPr>
        <p:txBody>
          <a:bodyPr wrap="square" lIns="37145" tIns="37145" rIns="37145" bIns="37145" numCol="1" anchor="ctr">
            <a:noAutofit/>
          </a:bodyPr>
          <a:lstStyle/>
          <a:p>
            <a:pPr defTabSz="370142">
              <a:defRPr sz="1800">
                <a:solidFill>
                  <a:srgbClr val="070707"/>
                </a:solidFill>
                <a:latin typeface="Calibri"/>
                <a:ea typeface="Calibri"/>
                <a:cs typeface="Calibri"/>
                <a:sym typeface="Calibri"/>
              </a:defRPr>
            </a:pPr>
            <a:endParaRPr sz="1462"/>
          </a:p>
        </p:txBody>
      </p:sp>
      <p:sp>
        <p:nvSpPr>
          <p:cNvPr id="36" name="Shape 2178"/>
          <p:cNvSpPr/>
          <p:nvPr/>
        </p:nvSpPr>
        <p:spPr>
          <a:xfrm>
            <a:off x="3339479" y="4742306"/>
            <a:ext cx="517673" cy="5728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603"/>
                </a:lnTo>
                <a:lnTo>
                  <a:pt x="3317" y="21600"/>
                </a:lnTo>
                <a:lnTo>
                  <a:pt x="18095" y="21600"/>
                </a:lnTo>
                <a:lnTo>
                  <a:pt x="21600" y="18432"/>
                </a:lnTo>
                <a:lnTo>
                  <a:pt x="21600" y="8"/>
                </a:lnTo>
                <a:lnTo>
                  <a:pt x="0" y="0"/>
                </a:lnTo>
                <a:close/>
              </a:path>
            </a:pathLst>
          </a:custGeom>
          <a:solidFill>
            <a:srgbClr val="A7ABB1"/>
          </a:solidFill>
          <a:ln w="12700" cap="flat">
            <a:noFill/>
            <a:miter lim="400000"/>
          </a:ln>
          <a:effectLst/>
        </p:spPr>
        <p:txBody>
          <a:bodyPr wrap="square" lIns="41275" tIns="41275" rIns="41275" bIns="41275" numCol="1" anchor="ctr">
            <a:noAutofit/>
          </a:bodyPr>
          <a:lstStyle/>
          <a:p>
            <a:pPr defTabSz="670642">
              <a:defRPr sz="3200">
                <a:solidFill>
                  <a:srgbClr val="000000"/>
                </a:solidFill>
                <a:latin typeface="+mn-lt"/>
                <a:ea typeface="+mn-ea"/>
                <a:cs typeface="+mn-cs"/>
                <a:sym typeface="Helvetica Light"/>
              </a:defRPr>
            </a:pPr>
            <a:endParaRPr sz="2600"/>
          </a:p>
        </p:txBody>
      </p:sp>
      <p:sp>
        <p:nvSpPr>
          <p:cNvPr id="37" name="Shape 2179"/>
          <p:cNvSpPr/>
          <p:nvPr/>
        </p:nvSpPr>
        <p:spPr>
          <a:xfrm>
            <a:off x="3232343" y="4543456"/>
            <a:ext cx="743721" cy="237155"/>
          </a:xfrm>
          <a:prstGeom prst="roundRect">
            <a:avLst>
              <a:gd name="adj" fmla="val 35919"/>
            </a:avLst>
          </a:prstGeom>
          <a:solidFill>
            <a:srgbClr val="A7ABB1"/>
          </a:solidFill>
          <a:ln w="12700" cap="flat">
            <a:noFill/>
            <a:miter lim="400000"/>
          </a:ln>
          <a:effectLst/>
        </p:spPr>
        <p:txBody>
          <a:bodyPr wrap="square" lIns="41275" tIns="41275" rIns="41275" bIns="41275" numCol="1" anchor="ctr">
            <a:noAutofit/>
          </a:bodyPr>
          <a:lstStyle/>
          <a:p>
            <a:pPr defTabSz="670642">
              <a:defRPr sz="3200">
                <a:latin typeface="+mn-lt"/>
                <a:ea typeface="+mn-ea"/>
                <a:cs typeface="+mn-cs"/>
                <a:sym typeface="Helvetica Light"/>
              </a:defRPr>
            </a:pPr>
            <a:endParaRPr sz="2600"/>
          </a:p>
        </p:txBody>
      </p:sp>
      <p:sp>
        <p:nvSpPr>
          <p:cNvPr id="38" name="Shape 2180"/>
          <p:cNvSpPr/>
          <p:nvPr/>
        </p:nvSpPr>
        <p:spPr>
          <a:xfrm>
            <a:off x="1308524" y="2316512"/>
            <a:ext cx="722796" cy="72263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2"/>
          </a:solidFill>
          <a:ln w="12700" cap="flat">
            <a:noFill/>
            <a:miter lim="400000"/>
          </a:ln>
          <a:effectLst/>
        </p:spPr>
        <p:txBody>
          <a:bodyPr wrap="square" lIns="37145" tIns="37145" rIns="37145" bIns="37145" numCol="1" anchor="ctr">
            <a:noAutofit/>
          </a:bodyPr>
          <a:lstStyle/>
          <a:p>
            <a:pPr defTabSz="370142">
              <a:defRPr sz="1800">
                <a:solidFill>
                  <a:srgbClr val="070707"/>
                </a:solidFill>
                <a:latin typeface="Calibri"/>
                <a:ea typeface="Calibri"/>
                <a:cs typeface="Calibri"/>
                <a:sym typeface="Calibri"/>
              </a:defRPr>
            </a:pPr>
            <a:endParaRPr sz="1462"/>
          </a:p>
        </p:txBody>
      </p:sp>
      <p:sp>
        <p:nvSpPr>
          <p:cNvPr id="39" name="Shape 2181"/>
          <p:cNvSpPr/>
          <p:nvPr/>
        </p:nvSpPr>
        <p:spPr>
          <a:xfrm>
            <a:off x="884673" y="2790703"/>
            <a:ext cx="1885064" cy="2745674"/>
          </a:xfrm>
          <a:custGeom>
            <a:avLst/>
            <a:gdLst/>
            <a:ahLst/>
            <a:cxnLst>
              <a:cxn ang="0">
                <a:pos x="wd2" y="hd2"/>
              </a:cxn>
              <a:cxn ang="5400000">
                <a:pos x="wd2" y="hd2"/>
              </a:cxn>
              <a:cxn ang="10800000">
                <a:pos x="wd2" y="hd2"/>
              </a:cxn>
              <a:cxn ang="16200000">
                <a:pos x="wd2" y="hd2"/>
              </a:cxn>
            </a:cxnLst>
            <a:rect l="0" t="0" r="r" b="b"/>
            <a:pathLst>
              <a:path w="21250" h="21276" extrusionOk="0">
                <a:moveTo>
                  <a:pt x="15139" y="153"/>
                </a:moveTo>
                <a:lnTo>
                  <a:pt x="10554" y="2666"/>
                </a:lnTo>
                <a:lnTo>
                  <a:pt x="8420" y="2691"/>
                </a:lnTo>
                <a:lnTo>
                  <a:pt x="9880" y="2576"/>
                </a:lnTo>
                <a:cubicBezTo>
                  <a:pt x="9292" y="2366"/>
                  <a:pt x="8640" y="2257"/>
                  <a:pt x="7977" y="2256"/>
                </a:cubicBezTo>
                <a:cubicBezTo>
                  <a:pt x="7299" y="2256"/>
                  <a:pt x="6632" y="2371"/>
                  <a:pt x="6033" y="2590"/>
                </a:cubicBezTo>
                <a:cubicBezTo>
                  <a:pt x="5847" y="2669"/>
                  <a:pt x="5686" y="2774"/>
                  <a:pt x="5559" y="2897"/>
                </a:cubicBezTo>
                <a:cubicBezTo>
                  <a:pt x="5268" y="3179"/>
                  <a:pt x="5183" y="3522"/>
                  <a:pt x="5134" y="3855"/>
                </a:cubicBezTo>
                <a:cubicBezTo>
                  <a:pt x="5083" y="4197"/>
                  <a:pt x="5069" y="4546"/>
                  <a:pt x="5094" y="4899"/>
                </a:cubicBezTo>
                <a:lnTo>
                  <a:pt x="5880" y="14818"/>
                </a:lnTo>
                <a:lnTo>
                  <a:pt x="591" y="18707"/>
                </a:lnTo>
                <a:cubicBezTo>
                  <a:pt x="-161" y="19253"/>
                  <a:pt x="-200" y="20099"/>
                  <a:pt x="500" y="20677"/>
                </a:cubicBezTo>
                <a:cubicBezTo>
                  <a:pt x="1276" y="21318"/>
                  <a:pt x="2661" y="21405"/>
                  <a:pt x="3592" y="20871"/>
                </a:cubicBezTo>
                <a:lnTo>
                  <a:pt x="9585" y="16419"/>
                </a:lnTo>
                <a:cubicBezTo>
                  <a:pt x="9810" y="16257"/>
                  <a:pt x="9989" y="16067"/>
                  <a:pt x="10111" y="15859"/>
                </a:cubicBezTo>
                <a:cubicBezTo>
                  <a:pt x="10235" y="15649"/>
                  <a:pt x="10300" y="15425"/>
                  <a:pt x="10302" y="15198"/>
                </a:cubicBezTo>
                <a:lnTo>
                  <a:pt x="10408" y="12572"/>
                </a:lnTo>
                <a:lnTo>
                  <a:pt x="10862" y="12365"/>
                </a:lnTo>
                <a:cubicBezTo>
                  <a:pt x="11063" y="12280"/>
                  <a:pt x="11241" y="12172"/>
                  <a:pt x="11387" y="12045"/>
                </a:cubicBezTo>
                <a:cubicBezTo>
                  <a:pt x="11527" y="11923"/>
                  <a:pt x="11636" y="11787"/>
                  <a:pt x="11710" y="11641"/>
                </a:cubicBezTo>
                <a:lnTo>
                  <a:pt x="12674" y="9915"/>
                </a:lnTo>
                <a:lnTo>
                  <a:pt x="11917" y="11736"/>
                </a:lnTo>
                <a:cubicBezTo>
                  <a:pt x="11847" y="11880"/>
                  <a:pt x="11742" y="12015"/>
                  <a:pt x="11605" y="12135"/>
                </a:cubicBezTo>
                <a:cubicBezTo>
                  <a:pt x="11462" y="12261"/>
                  <a:pt x="11287" y="12368"/>
                  <a:pt x="11089" y="12451"/>
                </a:cubicBezTo>
                <a:lnTo>
                  <a:pt x="10671" y="12648"/>
                </a:lnTo>
                <a:lnTo>
                  <a:pt x="14607" y="14752"/>
                </a:lnTo>
                <a:lnTo>
                  <a:pt x="16850" y="20281"/>
                </a:lnTo>
                <a:cubicBezTo>
                  <a:pt x="17307" y="21070"/>
                  <a:pt x="18592" y="21469"/>
                  <a:pt x="19755" y="21183"/>
                </a:cubicBezTo>
                <a:cubicBezTo>
                  <a:pt x="20783" y="20930"/>
                  <a:pt x="21400" y="20208"/>
                  <a:pt x="21219" y="19468"/>
                </a:cubicBezTo>
                <a:lnTo>
                  <a:pt x="18564" y="13517"/>
                </a:lnTo>
                <a:cubicBezTo>
                  <a:pt x="18484" y="13324"/>
                  <a:pt x="18361" y="13141"/>
                  <a:pt x="18198" y="12974"/>
                </a:cubicBezTo>
                <a:cubicBezTo>
                  <a:pt x="18060" y="12834"/>
                  <a:pt x="17897" y="12708"/>
                  <a:pt x="17711" y="12598"/>
                </a:cubicBezTo>
                <a:lnTo>
                  <a:pt x="12806" y="9592"/>
                </a:lnTo>
                <a:lnTo>
                  <a:pt x="12168" y="4943"/>
                </a:lnTo>
                <a:lnTo>
                  <a:pt x="12599" y="6696"/>
                </a:lnTo>
                <a:lnTo>
                  <a:pt x="13014" y="6844"/>
                </a:lnTo>
                <a:cubicBezTo>
                  <a:pt x="13142" y="6874"/>
                  <a:pt x="13274" y="6896"/>
                  <a:pt x="13407" y="6911"/>
                </a:cubicBezTo>
                <a:cubicBezTo>
                  <a:pt x="13587" y="6930"/>
                  <a:pt x="13769" y="6934"/>
                  <a:pt x="13950" y="6923"/>
                </a:cubicBezTo>
                <a:lnTo>
                  <a:pt x="19601" y="6672"/>
                </a:lnTo>
                <a:cubicBezTo>
                  <a:pt x="20440" y="6578"/>
                  <a:pt x="21026" y="6051"/>
                  <a:pt x="20937" y="5470"/>
                </a:cubicBezTo>
                <a:cubicBezTo>
                  <a:pt x="20848" y="4885"/>
                  <a:pt x="20105" y="4451"/>
                  <a:pt x="19250" y="4484"/>
                </a:cubicBezTo>
                <a:lnTo>
                  <a:pt x="14113" y="4776"/>
                </a:lnTo>
                <a:lnTo>
                  <a:pt x="13074" y="4140"/>
                </a:lnTo>
                <a:lnTo>
                  <a:pt x="12521" y="4445"/>
                </a:lnTo>
                <a:cubicBezTo>
                  <a:pt x="12361" y="4505"/>
                  <a:pt x="12192" y="4553"/>
                  <a:pt x="12017" y="4588"/>
                </a:cubicBezTo>
                <a:cubicBezTo>
                  <a:pt x="11788" y="4635"/>
                  <a:pt x="11551" y="4659"/>
                  <a:pt x="11312" y="4660"/>
                </a:cubicBezTo>
                <a:lnTo>
                  <a:pt x="10129" y="4744"/>
                </a:lnTo>
                <a:lnTo>
                  <a:pt x="11322" y="4611"/>
                </a:lnTo>
                <a:cubicBezTo>
                  <a:pt x="11528" y="4586"/>
                  <a:pt x="11730" y="4549"/>
                  <a:pt x="11926" y="4499"/>
                </a:cubicBezTo>
                <a:cubicBezTo>
                  <a:pt x="12100" y="4454"/>
                  <a:pt x="12268" y="4399"/>
                  <a:pt x="12429" y="4335"/>
                </a:cubicBezTo>
                <a:lnTo>
                  <a:pt x="16883" y="2016"/>
                </a:lnTo>
                <a:cubicBezTo>
                  <a:pt x="17624" y="1648"/>
                  <a:pt x="17778" y="933"/>
                  <a:pt x="17225" y="433"/>
                </a:cubicBezTo>
                <a:cubicBezTo>
                  <a:pt x="16734" y="-11"/>
                  <a:pt x="15837" y="-131"/>
                  <a:pt x="15139" y="153"/>
                </a:cubicBezTo>
                <a:close/>
              </a:path>
            </a:pathLst>
          </a:custGeom>
          <a:solidFill>
            <a:schemeClr val="tx2"/>
          </a:solidFill>
          <a:ln w="12700" cap="flat">
            <a:noFill/>
            <a:miter lim="400000"/>
          </a:ln>
          <a:effectLst/>
        </p:spPr>
        <p:txBody>
          <a:bodyPr wrap="square" lIns="37145" tIns="37145" rIns="37145" bIns="37145" numCol="1" anchor="ctr">
            <a:noAutofit/>
          </a:bodyPr>
          <a:lstStyle/>
          <a:p>
            <a:pPr defTabSz="370142">
              <a:defRPr sz="1800">
                <a:solidFill>
                  <a:srgbClr val="070707"/>
                </a:solidFill>
                <a:latin typeface="Calibri"/>
                <a:ea typeface="Calibri"/>
                <a:cs typeface="Calibri"/>
                <a:sym typeface="Calibri"/>
              </a:defRPr>
            </a:pPr>
            <a:endParaRPr sz="1462"/>
          </a:p>
        </p:txBody>
      </p:sp>
      <p:sp>
        <p:nvSpPr>
          <p:cNvPr id="41" name="Shape 2183"/>
          <p:cNvSpPr/>
          <p:nvPr/>
        </p:nvSpPr>
        <p:spPr>
          <a:xfrm>
            <a:off x="3533397" y="2658350"/>
            <a:ext cx="972888" cy="931405"/>
          </a:xfrm>
          <a:custGeom>
            <a:avLst/>
            <a:gdLst/>
            <a:ahLst/>
            <a:cxnLst>
              <a:cxn ang="0">
                <a:pos x="wd2" y="hd2"/>
              </a:cxn>
              <a:cxn ang="5400000">
                <a:pos x="wd2" y="hd2"/>
              </a:cxn>
              <a:cxn ang="10800000">
                <a:pos x="wd2" y="hd2"/>
              </a:cxn>
              <a:cxn ang="16200000">
                <a:pos x="wd2" y="hd2"/>
              </a:cxn>
            </a:cxnLst>
            <a:rect l="0" t="0" r="r" b="b"/>
            <a:pathLst>
              <a:path w="21454" h="21119" extrusionOk="0">
                <a:moveTo>
                  <a:pt x="160" y="104"/>
                </a:moveTo>
                <a:lnTo>
                  <a:pt x="1" y="4052"/>
                </a:lnTo>
                <a:cubicBezTo>
                  <a:pt x="-7" y="4404"/>
                  <a:pt x="39" y="4740"/>
                  <a:pt x="129" y="5058"/>
                </a:cubicBezTo>
                <a:cubicBezTo>
                  <a:pt x="208" y="5333"/>
                  <a:pt x="325" y="5616"/>
                  <a:pt x="569" y="5794"/>
                </a:cubicBezTo>
                <a:cubicBezTo>
                  <a:pt x="1209" y="6259"/>
                  <a:pt x="1949" y="5684"/>
                  <a:pt x="2629" y="5313"/>
                </a:cubicBezTo>
                <a:cubicBezTo>
                  <a:pt x="2861" y="5186"/>
                  <a:pt x="3107" y="5086"/>
                  <a:pt x="3362" y="5016"/>
                </a:cubicBezTo>
                <a:cubicBezTo>
                  <a:pt x="5496" y="4484"/>
                  <a:pt x="7636" y="5868"/>
                  <a:pt x="8093" y="8076"/>
                </a:cubicBezTo>
                <a:cubicBezTo>
                  <a:pt x="8528" y="10173"/>
                  <a:pt x="7265" y="12246"/>
                  <a:pt x="5240" y="12761"/>
                </a:cubicBezTo>
                <a:cubicBezTo>
                  <a:pt x="4654" y="12914"/>
                  <a:pt x="4042" y="12925"/>
                  <a:pt x="3451" y="12793"/>
                </a:cubicBezTo>
                <a:cubicBezTo>
                  <a:pt x="3032" y="12700"/>
                  <a:pt x="2632" y="12536"/>
                  <a:pt x="2265" y="12308"/>
                </a:cubicBezTo>
                <a:cubicBezTo>
                  <a:pt x="1811" y="11919"/>
                  <a:pt x="1163" y="11880"/>
                  <a:pt x="667" y="12211"/>
                </a:cubicBezTo>
                <a:cubicBezTo>
                  <a:pt x="240" y="12497"/>
                  <a:pt x="10" y="13009"/>
                  <a:pt x="75" y="13529"/>
                </a:cubicBezTo>
                <a:cubicBezTo>
                  <a:pt x="95" y="14568"/>
                  <a:pt x="216" y="15603"/>
                  <a:pt x="436" y="16617"/>
                </a:cubicBezTo>
                <a:cubicBezTo>
                  <a:pt x="679" y="17735"/>
                  <a:pt x="1041" y="18822"/>
                  <a:pt x="1515" y="19858"/>
                </a:cubicBezTo>
                <a:lnTo>
                  <a:pt x="8609" y="21077"/>
                </a:lnTo>
                <a:cubicBezTo>
                  <a:pt x="8838" y="21129"/>
                  <a:pt x="9067" y="21131"/>
                  <a:pt x="9285" y="21090"/>
                </a:cubicBezTo>
                <a:cubicBezTo>
                  <a:pt x="9367" y="21074"/>
                  <a:pt x="9447" y="21053"/>
                  <a:pt x="9526" y="21024"/>
                </a:cubicBezTo>
                <a:cubicBezTo>
                  <a:pt x="9604" y="20995"/>
                  <a:pt x="9679" y="20958"/>
                  <a:pt x="9749" y="20913"/>
                </a:cubicBezTo>
                <a:cubicBezTo>
                  <a:pt x="9942" y="20788"/>
                  <a:pt x="10091" y="20596"/>
                  <a:pt x="10180" y="20365"/>
                </a:cubicBezTo>
                <a:cubicBezTo>
                  <a:pt x="10469" y="19621"/>
                  <a:pt x="10057" y="18873"/>
                  <a:pt x="9804" y="18157"/>
                </a:cubicBezTo>
                <a:cubicBezTo>
                  <a:pt x="9643" y="17702"/>
                  <a:pt x="9540" y="17226"/>
                  <a:pt x="9500" y="16737"/>
                </a:cubicBezTo>
                <a:cubicBezTo>
                  <a:pt x="9365" y="15414"/>
                  <a:pt x="9896" y="14111"/>
                  <a:pt x="10910" y="13283"/>
                </a:cubicBezTo>
                <a:cubicBezTo>
                  <a:pt x="11674" y="12658"/>
                  <a:pt x="12647" y="12367"/>
                  <a:pt x="13619" y="12473"/>
                </a:cubicBezTo>
                <a:cubicBezTo>
                  <a:pt x="14755" y="12578"/>
                  <a:pt x="15790" y="13189"/>
                  <a:pt x="16452" y="14144"/>
                </a:cubicBezTo>
                <a:cubicBezTo>
                  <a:pt x="17056" y="15017"/>
                  <a:pt x="17295" y="16103"/>
                  <a:pt x="17115" y="17158"/>
                </a:cubicBezTo>
                <a:cubicBezTo>
                  <a:pt x="17055" y="17619"/>
                  <a:pt x="16918" y="18062"/>
                  <a:pt x="16713" y="18470"/>
                </a:cubicBezTo>
                <a:cubicBezTo>
                  <a:pt x="16450" y="18993"/>
                  <a:pt x="16064" y="19547"/>
                  <a:pt x="16298" y="20112"/>
                </a:cubicBezTo>
                <a:cubicBezTo>
                  <a:pt x="16435" y="20441"/>
                  <a:pt x="16733" y="20628"/>
                  <a:pt x="17036" y="20741"/>
                </a:cubicBezTo>
                <a:cubicBezTo>
                  <a:pt x="17304" y="20841"/>
                  <a:pt x="17594" y="20892"/>
                  <a:pt x="17897" y="20880"/>
                </a:cubicBezTo>
                <a:lnTo>
                  <a:pt x="21448" y="20388"/>
                </a:lnTo>
                <a:cubicBezTo>
                  <a:pt x="21593" y="14575"/>
                  <a:pt x="19256" y="8988"/>
                  <a:pt x="15052" y="5098"/>
                </a:cubicBezTo>
                <a:cubicBezTo>
                  <a:pt x="10997" y="1345"/>
                  <a:pt x="5588" y="-469"/>
                  <a:pt x="160" y="104"/>
                </a:cubicBezTo>
                <a:close/>
              </a:path>
            </a:pathLst>
          </a:custGeom>
          <a:solidFill>
            <a:schemeClr val="accent1"/>
          </a:solidFill>
          <a:ln w="12700" cap="flat">
            <a:noFill/>
            <a:miter lim="400000"/>
          </a:ln>
          <a:effectLst/>
        </p:spPr>
        <p:txBody>
          <a:bodyPr wrap="square" lIns="37145" tIns="37145" rIns="37145" bIns="37145" numCol="1" anchor="ctr">
            <a:noAutofit/>
          </a:bodyPr>
          <a:lstStyle/>
          <a:p>
            <a:pPr defTabSz="370142">
              <a:defRPr sz="1800">
                <a:solidFill>
                  <a:srgbClr val="070707"/>
                </a:solidFill>
                <a:latin typeface="Calibri"/>
                <a:ea typeface="Calibri"/>
                <a:cs typeface="Calibri"/>
                <a:sym typeface="Calibri"/>
              </a:defRPr>
            </a:pPr>
            <a:endParaRPr sz="1462"/>
          </a:p>
        </p:txBody>
      </p:sp>
      <p:sp>
        <p:nvSpPr>
          <p:cNvPr id="42" name="Shape 2184"/>
          <p:cNvSpPr/>
          <p:nvPr/>
        </p:nvSpPr>
        <p:spPr>
          <a:xfrm>
            <a:off x="2736461" y="3611704"/>
            <a:ext cx="1174083" cy="910883"/>
          </a:xfrm>
          <a:custGeom>
            <a:avLst/>
            <a:gdLst/>
            <a:ahLst/>
            <a:cxnLst>
              <a:cxn ang="0">
                <a:pos x="wd2" y="hd2"/>
              </a:cxn>
              <a:cxn ang="5400000">
                <a:pos x="wd2" y="hd2"/>
              </a:cxn>
              <a:cxn ang="10800000">
                <a:pos x="wd2" y="hd2"/>
              </a:cxn>
              <a:cxn ang="16200000">
                <a:pos x="wd2" y="hd2"/>
              </a:cxn>
            </a:cxnLst>
            <a:rect l="0" t="0" r="r" b="b"/>
            <a:pathLst>
              <a:path w="21547" h="21571" extrusionOk="0">
                <a:moveTo>
                  <a:pt x="0" y="314"/>
                </a:moveTo>
                <a:lnTo>
                  <a:pt x="4873" y="107"/>
                </a:lnTo>
                <a:cubicBezTo>
                  <a:pt x="5177" y="49"/>
                  <a:pt x="5475" y="84"/>
                  <a:pt x="5750" y="194"/>
                </a:cubicBezTo>
                <a:cubicBezTo>
                  <a:pt x="5978" y="285"/>
                  <a:pt x="6205" y="432"/>
                  <a:pt x="6345" y="709"/>
                </a:cubicBezTo>
                <a:cubicBezTo>
                  <a:pt x="6658" y="1329"/>
                  <a:pt x="6350" y="2057"/>
                  <a:pt x="6129" y="2710"/>
                </a:cubicBezTo>
                <a:cubicBezTo>
                  <a:pt x="6003" y="3083"/>
                  <a:pt x="5906" y="3473"/>
                  <a:pt x="5842" y="3879"/>
                </a:cubicBezTo>
                <a:cubicBezTo>
                  <a:pt x="5657" y="4975"/>
                  <a:pt x="5829" y="6120"/>
                  <a:pt x="6317" y="7049"/>
                </a:cubicBezTo>
                <a:cubicBezTo>
                  <a:pt x="6942" y="8238"/>
                  <a:pt x="7998" y="8928"/>
                  <a:pt x="9111" y="8873"/>
                </a:cubicBezTo>
                <a:cubicBezTo>
                  <a:pt x="9937" y="8859"/>
                  <a:pt x="10726" y="8423"/>
                  <a:pt x="11304" y="7660"/>
                </a:cubicBezTo>
                <a:cubicBezTo>
                  <a:pt x="11883" y="6896"/>
                  <a:pt x="12204" y="5865"/>
                  <a:pt x="12195" y="4796"/>
                </a:cubicBezTo>
                <a:cubicBezTo>
                  <a:pt x="12209" y="4355"/>
                  <a:pt x="12172" y="3913"/>
                  <a:pt x="12085" y="3486"/>
                </a:cubicBezTo>
                <a:cubicBezTo>
                  <a:pt x="12002" y="3084"/>
                  <a:pt x="11875" y="2699"/>
                  <a:pt x="11708" y="2342"/>
                </a:cubicBezTo>
                <a:cubicBezTo>
                  <a:pt x="11563" y="2084"/>
                  <a:pt x="11478" y="1788"/>
                  <a:pt x="11453" y="1486"/>
                </a:cubicBezTo>
                <a:cubicBezTo>
                  <a:pt x="11428" y="1189"/>
                  <a:pt x="11461" y="876"/>
                  <a:pt x="11590" y="606"/>
                </a:cubicBezTo>
                <a:cubicBezTo>
                  <a:pt x="11712" y="350"/>
                  <a:pt x="11902" y="175"/>
                  <a:pt x="12110" y="81"/>
                </a:cubicBezTo>
                <a:cubicBezTo>
                  <a:pt x="12322" y="-14"/>
                  <a:pt x="12557" y="-29"/>
                  <a:pt x="12785" y="54"/>
                </a:cubicBezTo>
                <a:lnTo>
                  <a:pt x="15202" y="732"/>
                </a:lnTo>
                <a:lnTo>
                  <a:pt x="14626" y="4996"/>
                </a:lnTo>
                <a:cubicBezTo>
                  <a:pt x="14456" y="5780"/>
                  <a:pt x="14650" y="6621"/>
                  <a:pt x="15126" y="7156"/>
                </a:cubicBezTo>
                <a:cubicBezTo>
                  <a:pt x="15656" y="7752"/>
                  <a:pt x="16420" y="7850"/>
                  <a:pt x="17031" y="7401"/>
                </a:cubicBezTo>
                <a:cubicBezTo>
                  <a:pt x="17428" y="7050"/>
                  <a:pt x="17871" y="6812"/>
                  <a:pt x="18332" y="6694"/>
                </a:cubicBezTo>
                <a:cubicBezTo>
                  <a:pt x="18760" y="6585"/>
                  <a:pt x="19207" y="6579"/>
                  <a:pt x="19641" y="6729"/>
                </a:cubicBezTo>
                <a:cubicBezTo>
                  <a:pt x="20809" y="7132"/>
                  <a:pt x="21600" y="8534"/>
                  <a:pt x="21539" y="10093"/>
                </a:cubicBezTo>
                <a:cubicBezTo>
                  <a:pt x="21597" y="11021"/>
                  <a:pt x="21348" y="11937"/>
                  <a:pt x="20851" y="12614"/>
                </a:cubicBezTo>
                <a:cubicBezTo>
                  <a:pt x="20191" y="13515"/>
                  <a:pt x="19198" y="13871"/>
                  <a:pt x="18271" y="13539"/>
                </a:cubicBezTo>
                <a:cubicBezTo>
                  <a:pt x="18003" y="13375"/>
                  <a:pt x="17745" y="13204"/>
                  <a:pt x="17495" y="13027"/>
                </a:cubicBezTo>
                <a:cubicBezTo>
                  <a:pt x="17264" y="12862"/>
                  <a:pt x="17035" y="12690"/>
                  <a:pt x="16785" y="12597"/>
                </a:cubicBezTo>
                <a:cubicBezTo>
                  <a:pt x="16368" y="12443"/>
                  <a:pt x="15905" y="12508"/>
                  <a:pt x="15521" y="12836"/>
                </a:cubicBezTo>
                <a:cubicBezTo>
                  <a:pt x="15219" y="13093"/>
                  <a:pt x="15015" y="13476"/>
                  <a:pt x="14886" y="13887"/>
                </a:cubicBezTo>
                <a:cubicBezTo>
                  <a:pt x="14743" y="14344"/>
                  <a:pt x="14689" y="14850"/>
                  <a:pt x="14743" y="15362"/>
                </a:cubicBezTo>
                <a:lnTo>
                  <a:pt x="15381" y="21571"/>
                </a:lnTo>
                <a:lnTo>
                  <a:pt x="7502" y="21086"/>
                </a:lnTo>
                <a:cubicBezTo>
                  <a:pt x="7111" y="20411"/>
                  <a:pt x="6769" y="19690"/>
                  <a:pt x="6481" y="18934"/>
                </a:cubicBezTo>
                <a:cubicBezTo>
                  <a:pt x="6130" y="18010"/>
                  <a:pt x="5862" y="17039"/>
                  <a:pt x="5681" y="16038"/>
                </a:cubicBezTo>
                <a:cubicBezTo>
                  <a:pt x="5501" y="15157"/>
                  <a:pt x="5192" y="14328"/>
                  <a:pt x="4772" y="13596"/>
                </a:cubicBezTo>
                <a:cubicBezTo>
                  <a:pt x="4534" y="13180"/>
                  <a:pt x="4261" y="12799"/>
                  <a:pt x="3990" y="12418"/>
                </a:cubicBezTo>
                <a:cubicBezTo>
                  <a:pt x="3744" y="12074"/>
                  <a:pt x="3500" y="11728"/>
                  <a:pt x="3256" y="11381"/>
                </a:cubicBezTo>
                <a:cubicBezTo>
                  <a:pt x="2270" y="9728"/>
                  <a:pt x="1486" y="7891"/>
                  <a:pt x="930" y="5932"/>
                </a:cubicBezTo>
                <a:cubicBezTo>
                  <a:pt x="417" y="4125"/>
                  <a:pt x="104" y="2234"/>
                  <a:pt x="0" y="314"/>
                </a:cubicBezTo>
                <a:close/>
              </a:path>
            </a:pathLst>
          </a:custGeom>
          <a:solidFill>
            <a:schemeClr val="accent1"/>
          </a:solidFill>
          <a:ln w="12700" cap="flat">
            <a:noFill/>
            <a:miter lim="400000"/>
          </a:ln>
          <a:effectLst/>
        </p:spPr>
        <p:txBody>
          <a:bodyPr wrap="square" lIns="37145" tIns="37145" rIns="37145" bIns="37145" numCol="1" anchor="ctr">
            <a:noAutofit/>
          </a:bodyPr>
          <a:lstStyle/>
          <a:p>
            <a:pPr defTabSz="370142">
              <a:defRPr sz="1800">
                <a:solidFill>
                  <a:srgbClr val="070707"/>
                </a:solidFill>
                <a:latin typeface="Calibri"/>
                <a:ea typeface="Calibri"/>
                <a:cs typeface="Calibri"/>
                <a:sym typeface="Calibri"/>
              </a:defRPr>
            </a:pPr>
            <a:endParaRPr sz="1462"/>
          </a:p>
        </p:txBody>
      </p:sp>
      <p:sp>
        <p:nvSpPr>
          <p:cNvPr id="43" name="Shape 2185"/>
          <p:cNvSpPr/>
          <p:nvPr/>
        </p:nvSpPr>
        <p:spPr>
          <a:xfrm>
            <a:off x="3554872" y="3241027"/>
            <a:ext cx="947769" cy="1263246"/>
          </a:xfrm>
          <a:custGeom>
            <a:avLst/>
            <a:gdLst/>
            <a:ahLst/>
            <a:cxnLst>
              <a:cxn ang="0">
                <a:pos x="wd2" y="hd2"/>
              </a:cxn>
              <a:cxn ang="5400000">
                <a:pos x="wd2" y="hd2"/>
              </a:cxn>
              <a:cxn ang="10800000">
                <a:pos x="wd2" y="hd2"/>
              </a:cxn>
              <a:cxn ang="16200000">
                <a:pos x="wd2" y="hd2"/>
              </a:cxn>
            </a:cxnLst>
            <a:rect l="0" t="0" r="r" b="b"/>
            <a:pathLst>
              <a:path w="21569" h="21444" extrusionOk="0">
                <a:moveTo>
                  <a:pt x="1113" y="5524"/>
                </a:moveTo>
                <a:lnTo>
                  <a:pt x="50" y="9863"/>
                </a:lnTo>
                <a:cubicBezTo>
                  <a:pt x="-31" y="10120"/>
                  <a:pt x="-12" y="10380"/>
                  <a:pt x="91" y="10618"/>
                </a:cubicBezTo>
                <a:cubicBezTo>
                  <a:pt x="181" y="10828"/>
                  <a:pt x="339" y="11028"/>
                  <a:pt x="597" y="11160"/>
                </a:cubicBezTo>
                <a:cubicBezTo>
                  <a:pt x="871" y="11300"/>
                  <a:pt x="1200" y="11335"/>
                  <a:pt x="1514" y="11318"/>
                </a:cubicBezTo>
                <a:cubicBezTo>
                  <a:pt x="1872" y="11299"/>
                  <a:pt x="2227" y="11212"/>
                  <a:pt x="2541" y="11055"/>
                </a:cubicBezTo>
                <a:cubicBezTo>
                  <a:pt x="3686" y="10503"/>
                  <a:pt x="5126" y="10420"/>
                  <a:pt x="6371" y="10834"/>
                </a:cubicBezTo>
                <a:cubicBezTo>
                  <a:pt x="7680" y="11269"/>
                  <a:pt x="8582" y="12188"/>
                  <a:pt x="8744" y="13250"/>
                </a:cubicBezTo>
                <a:cubicBezTo>
                  <a:pt x="8916" y="14139"/>
                  <a:pt x="8522" y="15036"/>
                  <a:pt x="7680" y="15677"/>
                </a:cubicBezTo>
                <a:cubicBezTo>
                  <a:pt x="6641" y="16468"/>
                  <a:pt x="5093" y="16754"/>
                  <a:pt x="3679" y="16417"/>
                </a:cubicBezTo>
                <a:cubicBezTo>
                  <a:pt x="3315" y="16281"/>
                  <a:pt x="2953" y="16159"/>
                  <a:pt x="2587" y="16051"/>
                </a:cubicBezTo>
                <a:cubicBezTo>
                  <a:pt x="2030" y="15886"/>
                  <a:pt x="1394" y="15743"/>
                  <a:pt x="844" y="15975"/>
                </a:cubicBezTo>
                <a:cubicBezTo>
                  <a:pt x="546" y="16101"/>
                  <a:pt x="357" y="16313"/>
                  <a:pt x="245" y="16537"/>
                </a:cubicBezTo>
                <a:cubicBezTo>
                  <a:pt x="126" y="16776"/>
                  <a:pt x="90" y="17041"/>
                  <a:pt x="158" y="17308"/>
                </a:cubicBezTo>
                <a:lnTo>
                  <a:pt x="958" y="21444"/>
                </a:lnTo>
                <a:lnTo>
                  <a:pt x="11789" y="21421"/>
                </a:lnTo>
                <a:cubicBezTo>
                  <a:pt x="12290" y="21042"/>
                  <a:pt x="12711" y="20608"/>
                  <a:pt x="13035" y="20134"/>
                </a:cubicBezTo>
                <a:cubicBezTo>
                  <a:pt x="13378" y="19631"/>
                  <a:pt x="13609" y="19089"/>
                  <a:pt x="13717" y="18531"/>
                </a:cubicBezTo>
                <a:cubicBezTo>
                  <a:pt x="13955" y="17950"/>
                  <a:pt x="14289" y="17393"/>
                  <a:pt x="14713" y="16875"/>
                </a:cubicBezTo>
                <a:cubicBezTo>
                  <a:pt x="15148" y="16342"/>
                  <a:pt x="15674" y="15854"/>
                  <a:pt x="16276" y="15422"/>
                </a:cubicBezTo>
                <a:cubicBezTo>
                  <a:pt x="17987" y="14068"/>
                  <a:pt x="19334" y="12481"/>
                  <a:pt x="20243" y="10747"/>
                </a:cubicBezTo>
                <a:cubicBezTo>
                  <a:pt x="21043" y="9221"/>
                  <a:pt x="21492" y="7605"/>
                  <a:pt x="21569" y="5967"/>
                </a:cubicBezTo>
                <a:lnTo>
                  <a:pt x="18132" y="6285"/>
                </a:lnTo>
                <a:cubicBezTo>
                  <a:pt x="17862" y="6304"/>
                  <a:pt x="17593" y="6301"/>
                  <a:pt x="17330" y="6276"/>
                </a:cubicBezTo>
                <a:cubicBezTo>
                  <a:pt x="16700" y="6215"/>
                  <a:pt x="16071" y="6026"/>
                  <a:pt x="15700" y="5619"/>
                </a:cubicBezTo>
                <a:cubicBezTo>
                  <a:pt x="15375" y="5263"/>
                  <a:pt x="15332" y="4804"/>
                  <a:pt x="15590" y="4419"/>
                </a:cubicBezTo>
                <a:cubicBezTo>
                  <a:pt x="17038" y="3297"/>
                  <a:pt x="16870" y="1489"/>
                  <a:pt x="15230" y="526"/>
                </a:cubicBezTo>
                <a:cubicBezTo>
                  <a:pt x="14280" y="-32"/>
                  <a:pt x="12998" y="-156"/>
                  <a:pt x="11889" y="202"/>
                </a:cubicBezTo>
                <a:cubicBezTo>
                  <a:pt x="11204" y="429"/>
                  <a:pt x="10647" y="828"/>
                  <a:pt x="10317" y="1330"/>
                </a:cubicBezTo>
                <a:cubicBezTo>
                  <a:pt x="9996" y="1818"/>
                  <a:pt x="9907" y="2356"/>
                  <a:pt x="9979" y="2877"/>
                </a:cubicBezTo>
                <a:cubicBezTo>
                  <a:pt x="10052" y="3399"/>
                  <a:pt x="10288" y="3911"/>
                  <a:pt x="10686" y="4368"/>
                </a:cubicBezTo>
                <a:cubicBezTo>
                  <a:pt x="10959" y="4864"/>
                  <a:pt x="10859" y="5430"/>
                  <a:pt x="10422" y="5855"/>
                </a:cubicBezTo>
                <a:cubicBezTo>
                  <a:pt x="9948" y="6318"/>
                  <a:pt x="9161" y="6537"/>
                  <a:pt x="8396" y="6420"/>
                </a:cubicBezTo>
                <a:lnTo>
                  <a:pt x="1113" y="5524"/>
                </a:lnTo>
                <a:close/>
              </a:path>
            </a:pathLst>
          </a:custGeom>
          <a:solidFill>
            <a:schemeClr val="accent2"/>
          </a:solidFill>
          <a:ln w="12700" cap="flat">
            <a:noFill/>
            <a:miter lim="400000"/>
          </a:ln>
          <a:effectLst/>
        </p:spPr>
        <p:txBody>
          <a:bodyPr wrap="square" lIns="37145" tIns="37145" rIns="37145" bIns="37145" numCol="1" anchor="ctr">
            <a:noAutofit/>
          </a:bodyPr>
          <a:lstStyle/>
          <a:p>
            <a:pPr defTabSz="370142">
              <a:defRPr sz="1800">
                <a:solidFill>
                  <a:srgbClr val="070707"/>
                </a:solidFill>
                <a:latin typeface="Calibri"/>
                <a:ea typeface="Calibri"/>
                <a:cs typeface="Calibri"/>
                <a:sym typeface="Calibri"/>
              </a:defRPr>
            </a:pPr>
            <a:endParaRPr sz="1462"/>
          </a:p>
        </p:txBody>
      </p:sp>
      <p:sp>
        <p:nvSpPr>
          <p:cNvPr id="44" name="Shape 2186"/>
          <p:cNvSpPr/>
          <p:nvPr/>
        </p:nvSpPr>
        <p:spPr>
          <a:xfrm>
            <a:off x="3435295" y="5340773"/>
            <a:ext cx="330927" cy="94839"/>
          </a:xfrm>
          <a:custGeom>
            <a:avLst/>
            <a:gdLst/>
            <a:ahLst/>
            <a:cxnLst>
              <a:cxn ang="0">
                <a:pos x="wd2" y="hd2"/>
              </a:cxn>
              <a:cxn ang="5400000">
                <a:pos x="wd2" y="hd2"/>
              </a:cxn>
              <a:cxn ang="10800000">
                <a:pos x="wd2" y="hd2"/>
              </a:cxn>
              <a:cxn ang="16200000">
                <a:pos x="wd2" y="hd2"/>
              </a:cxn>
            </a:cxnLst>
            <a:rect l="0" t="0" r="r" b="b"/>
            <a:pathLst>
              <a:path w="21600" h="21498" extrusionOk="0">
                <a:moveTo>
                  <a:pt x="0" y="102"/>
                </a:moveTo>
                <a:lnTo>
                  <a:pt x="2875" y="16209"/>
                </a:lnTo>
                <a:cubicBezTo>
                  <a:pt x="5436" y="19804"/>
                  <a:pt x="8177" y="21600"/>
                  <a:pt x="10940" y="21494"/>
                </a:cubicBezTo>
                <a:cubicBezTo>
                  <a:pt x="13546" y="21393"/>
                  <a:pt x="16123" y="19601"/>
                  <a:pt x="18539" y="16209"/>
                </a:cubicBezTo>
                <a:lnTo>
                  <a:pt x="21600" y="0"/>
                </a:lnTo>
                <a:lnTo>
                  <a:pt x="0" y="102"/>
                </a:lnTo>
                <a:close/>
              </a:path>
            </a:pathLst>
          </a:custGeom>
          <a:solidFill>
            <a:schemeClr val="bg2"/>
          </a:solidFill>
          <a:ln w="12700" cap="flat">
            <a:noFill/>
            <a:miter lim="400000"/>
          </a:ln>
          <a:effectLst/>
        </p:spPr>
        <p:txBody>
          <a:bodyPr wrap="square" lIns="37145" tIns="37145" rIns="37145" bIns="37145" numCol="1" anchor="ctr">
            <a:noAutofit/>
          </a:bodyPr>
          <a:lstStyle/>
          <a:p>
            <a:pPr defTabSz="370142">
              <a:defRPr sz="1800">
                <a:solidFill>
                  <a:srgbClr val="070707"/>
                </a:solidFill>
                <a:latin typeface="Calibri"/>
                <a:ea typeface="Calibri"/>
                <a:cs typeface="Calibri"/>
                <a:sym typeface="Calibri"/>
              </a:defRPr>
            </a:pPr>
            <a:endParaRPr sz="1462"/>
          </a:p>
        </p:txBody>
      </p:sp>
      <p:sp>
        <p:nvSpPr>
          <p:cNvPr id="45" name="Shape 2187"/>
          <p:cNvSpPr/>
          <p:nvPr/>
        </p:nvSpPr>
        <p:spPr>
          <a:xfrm>
            <a:off x="3132567" y="4486736"/>
            <a:ext cx="480996" cy="202508"/>
          </a:xfrm>
          <a:custGeom>
            <a:avLst/>
            <a:gdLst/>
            <a:ahLst/>
            <a:cxnLst>
              <a:cxn ang="0">
                <a:pos x="wd2" y="hd2"/>
              </a:cxn>
              <a:cxn ang="5400000">
                <a:pos x="wd2" y="hd2"/>
              </a:cxn>
              <a:cxn ang="10800000">
                <a:pos x="wd2" y="hd2"/>
              </a:cxn>
              <a:cxn ang="16200000">
                <a:pos x="wd2" y="hd2"/>
              </a:cxn>
            </a:cxnLst>
            <a:rect l="0" t="0" r="r" b="b"/>
            <a:pathLst>
              <a:path w="21600" h="21600" extrusionOk="0">
                <a:moveTo>
                  <a:pt x="110" y="0"/>
                </a:moveTo>
                <a:lnTo>
                  <a:pt x="21600" y="0"/>
                </a:lnTo>
                <a:lnTo>
                  <a:pt x="21600" y="21600"/>
                </a:lnTo>
                <a:lnTo>
                  <a:pt x="4909" y="21584"/>
                </a:lnTo>
                <a:cubicBezTo>
                  <a:pt x="3985" y="20289"/>
                  <a:pt x="3089" y="18888"/>
                  <a:pt x="2222" y="17386"/>
                </a:cubicBezTo>
                <a:cubicBezTo>
                  <a:pt x="1456" y="16058"/>
                  <a:pt x="715" y="14653"/>
                  <a:pt x="0" y="13173"/>
                </a:cubicBezTo>
                <a:lnTo>
                  <a:pt x="110" y="0"/>
                </a:lnTo>
                <a:close/>
              </a:path>
            </a:pathLst>
          </a:custGeom>
          <a:solidFill>
            <a:srgbClr val="A7ABB1"/>
          </a:solidFill>
          <a:ln w="12700" cap="flat">
            <a:noFill/>
            <a:miter lim="400000"/>
          </a:ln>
          <a:effectLst/>
        </p:spPr>
        <p:txBody>
          <a:bodyPr wrap="square" lIns="37145" tIns="37145" rIns="37145" bIns="37145" numCol="1" anchor="ctr">
            <a:noAutofit/>
          </a:bodyPr>
          <a:lstStyle/>
          <a:p>
            <a:pPr defTabSz="370142">
              <a:defRPr sz="1800">
                <a:solidFill>
                  <a:srgbClr val="070707"/>
                </a:solidFill>
                <a:latin typeface="Calibri"/>
                <a:ea typeface="Calibri"/>
                <a:cs typeface="Calibri"/>
                <a:sym typeface="Calibri"/>
              </a:defRPr>
            </a:pPr>
            <a:endParaRPr sz="1462"/>
          </a:p>
        </p:txBody>
      </p:sp>
      <p:sp>
        <p:nvSpPr>
          <p:cNvPr id="46" name="Shape 2188"/>
          <p:cNvSpPr/>
          <p:nvPr/>
        </p:nvSpPr>
        <p:spPr>
          <a:xfrm>
            <a:off x="3606572" y="4486736"/>
            <a:ext cx="478968" cy="202508"/>
          </a:xfrm>
          <a:custGeom>
            <a:avLst/>
            <a:gdLst/>
            <a:ahLst/>
            <a:cxnLst>
              <a:cxn ang="0">
                <a:pos x="wd2" y="hd2"/>
              </a:cxn>
              <a:cxn ang="5400000">
                <a:pos x="wd2" y="hd2"/>
              </a:cxn>
              <a:cxn ang="10800000">
                <a:pos x="wd2" y="hd2"/>
              </a:cxn>
              <a:cxn ang="16200000">
                <a:pos x="wd2" y="hd2"/>
              </a:cxn>
            </a:cxnLst>
            <a:rect l="0" t="0" r="r" b="b"/>
            <a:pathLst>
              <a:path w="21600" h="21600" extrusionOk="0">
                <a:moveTo>
                  <a:pt x="21490" y="0"/>
                </a:moveTo>
                <a:lnTo>
                  <a:pt x="0" y="0"/>
                </a:lnTo>
                <a:lnTo>
                  <a:pt x="0" y="21600"/>
                </a:lnTo>
                <a:lnTo>
                  <a:pt x="16691" y="21584"/>
                </a:lnTo>
                <a:cubicBezTo>
                  <a:pt x="17615" y="20289"/>
                  <a:pt x="18511" y="18888"/>
                  <a:pt x="19378" y="17386"/>
                </a:cubicBezTo>
                <a:cubicBezTo>
                  <a:pt x="20144" y="16058"/>
                  <a:pt x="20885" y="14653"/>
                  <a:pt x="21600" y="13173"/>
                </a:cubicBezTo>
                <a:lnTo>
                  <a:pt x="21490" y="0"/>
                </a:lnTo>
                <a:close/>
              </a:path>
            </a:pathLst>
          </a:custGeom>
          <a:solidFill>
            <a:srgbClr val="A7ABB1"/>
          </a:solidFill>
          <a:ln w="12700" cap="flat">
            <a:noFill/>
            <a:miter lim="400000"/>
          </a:ln>
          <a:effectLst/>
        </p:spPr>
        <p:txBody>
          <a:bodyPr wrap="square" lIns="37145" tIns="37145" rIns="37145" bIns="37145" numCol="1" anchor="ctr">
            <a:noAutofit/>
          </a:bodyPr>
          <a:lstStyle/>
          <a:p>
            <a:pPr defTabSz="370142">
              <a:defRPr sz="1800">
                <a:solidFill>
                  <a:srgbClr val="070707"/>
                </a:solidFill>
                <a:latin typeface="Calibri"/>
                <a:ea typeface="Calibri"/>
                <a:cs typeface="Calibri"/>
                <a:sym typeface="Calibri"/>
              </a:defRPr>
            </a:pPr>
            <a:endParaRPr sz="1462"/>
          </a:p>
        </p:txBody>
      </p:sp>
      <p:sp>
        <p:nvSpPr>
          <p:cNvPr id="47" name="Shape 2189"/>
          <p:cNvSpPr/>
          <p:nvPr/>
        </p:nvSpPr>
        <p:spPr>
          <a:xfrm>
            <a:off x="3131648" y="4484707"/>
            <a:ext cx="953027" cy="58751"/>
          </a:xfrm>
          <a:prstGeom prst="rect">
            <a:avLst/>
          </a:prstGeom>
          <a:solidFill>
            <a:srgbClr val="A7ABB1"/>
          </a:solidFill>
          <a:ln w="12700" cap="flat">
            <a:noFill/>
            <a:miter lim="400000"/>
          </a:ln>
          <a:effectLst/>
        </p:spPr>
        <p:txBody>
          <a:bodyPr wrap="square" lIns="37145" tIns="37145" rIns="37145" bIns="37145" numCol="1" anchor="ctr">
            <a:noAutofit/>
          </a:bodyPr>
          <a:lstStyle/>
          <a:p>
            <a:pPr defTabSz="370142">
              <a:defRPr sz="2400">
                <a:latin typeface="Calibri"/>
                <a:ea typeface="Calibri"/>
                <a:cs typeface="Calibri"/>
                <a:sym typeface="Calibri"/>
              </a:defRPr>
            </a:pPr>
            <a:endParaRPr sz="1950"/>
          </a:p>
        </p:txBody>
      </p:sp>
      <p:sp>
        <p:nvSpPr>
          <p:cNvPr id="48" name="Shape 2190"/>
          <p:cNvSpPr/>
          <p:nvPr/>
        </p:nvSpPr>
        <p:spPr>
          <a:xfrm rot="21245215">
            <a:off x="3306106" y="4836832"/>
            <a:ext cx="584414" cy="58751"/>
          </a:xfrm>
          <a:prstGeom prst="roundRect">
            <a:avLst>
              <a:gd name="adj" fmla="val 50000"/>
            </a:avLst>
          </a:prstGeom>
          <a:solidFill>
            <a:srgbClr val="A7ABB1"/>
          </a:solidFill>
          <a:ln w="12700" cap="flat">
            <a:noFill/>
            <a:miter lim="400000"/>
          </a:ln>
          <a:effectLst/>
        </p:spPr>
        <p:txBody>
          <a:bodyPr wrap="square" lIns="41275" tIns="41275" rIns="41275" bIns="41275" numCol="1" anchor="ctr">
            <a:noAutofit/>
          </a:bodyPr>
          <a:lstStyle/>
          <a:p>
            <a:pPr defTabSz="670642">
              <a:defRPr sz="3200">
                <a:latin typeface="+mn-lt"/>
                <a:ea typeface="+mn-ea"/>
                <a:cs typeface="+mn-cs"/>
                <a:sym typeface="Helvetica Light"/>
              </a:defRPr>
            </a:pPr>
            <a:endParaRPr sz="2600"/>
          </a:p>
        </p:txBody>
      </p:sp>
      <p:sp>
        <p:nvSpPr>
          <p:cNvPr id="49" name="Shape 2191"/>
          <p:cNvSpPr/>
          <p:nvPr/>
        </p:nvSpPr>
        <p:spPr>
          <a:xfrm rot="21245215">
            <a:off x="3306106" y="4936461"/>
            <a:ext cx="584414" cy="58751"/>
          </a:xfrm>
          <a:prstGeom prst="roundRect">
            <a:avLst>
              <a:gd name="adj" fmla="val 50000"/>
            </a:avLst>
          </a:prstGeom>
          <a:solidFill>
            <a:srgbClr val="A7ABB1"/>
          </a:solidFill>
          <a:ln w="12700" cap="flat">
            <a:noFill/>
            <a:miter lim="400000"/>
          </a:ln>
          <a:effectLst/>
        </p:spPr>
        <p:txBody>
          <a:bodyPr wrap="square" lIns="41275" tIns="41275" rIns="41275" bIns="41275" numCol="1" anchor="ctr">
            <a:noAutofit/>
          </a:bodyPr>
          <a:lstStyle/>
          <a:p>
            <a:pPr defTabSz="670642">
              <a:defRPr sz="3200">
                <a:latin typeface="+mn-lt"/>
                <a:ea typeface="+mn-ea"/>
                <a:cs typeface="+mn-cs"/>
                <a:sym typeface="Helvetica Light"/>
              </a:defRPr>
            </a:pPr>
            <a:endParaRPr sz="2600"/>
          </a:p>
        </p:txBody>
      </p:sp>
      <p:sp>
        <p:nvSpPr>
          <p:cNvPr id="50" name="Shape 2192"/>
          <p:cNvSpPr/>
          <p:nvPr/>
        </p:nvSpPr>
        <p:spPr>
          <a:xfrm rot="21245215">
            <a:off x="3306106" y="5036093"/>
            <a:ext cx="584414" cy="58751"/>
          </a:xfrm>
          <a:prstGeom prst="roundRect">
            <a:avLst>
              <a:gd name="adj" fmla="val 50000"/>
            </a:avLst>
          </a:prstGeom>
          <a:solidFill>
            <a:srgbClr val="A7ABB1"/>
          </a:solidFill>
          <a:ln w="12700" cap="flat">
            <a:noFill/>
            <a:miter lim="400000"/>
          </a:ln>
          <a:effectLst/>
        </p:spPr>
        <p:txBody>
          <a:bodyPr wrap="square" lIns="41275" tIns="41275" rIns="41275" bIns="41275" numCol="1" anchor="ctr">
            <a:noAutofit/>
          </a:bodyPr>
          <a:lstStyle/>
          <a:p>
            <a:pPr defTabSz="670642">
              <a:defRPr sz="3200">
                <a:latin typeface="+mn-lt"/>
                <a:ea typeface="+mn-ea"/>
                <a:cs typeface="+mn-cs"/>
                <a:sym typeface="Helvetica Light"/>
              </a:defRPr>
            </a:pPr>
            <a:endParaRPr sz="2600"/>
          </a:p>
        </p:txBody>
      </p:sp>
      <p:sp>
        <p:nvSpPr>
          <p:cNvPr id="51" name="Shape 2193"/>
          <p:cNvSpPr/>
          <p:nvPr/>
        </p:nvSpPr>
        <p:spPr>
          <a:xfrm rot="21245215">
            <a:off x="3306106" y="5135722"/>
            <a:ext cx="584414" cy="58751"/>
          </a:xfrm>
          <a:prstGeom prst="roundRect">
            <a:avLst>
              <a:gd name="adj" fmla="val 50000"/>
            </a:avLst>
          </a:prstGeom>
          <a:solidFill>
            <a:srgbClr val="A7ABB1"/>
          </a:solidFill>
          <a:ln w="12700" cap="flat">
            <a:noFill/>
            <a:miter lim="400000"/>
          </a:ln>
          <a:effectLst/>
        </p:spPr>
        <p:txBody>
          <a:bodyPr wrap="square" lIns="41275" tIns="41275" rIns="41275" bIns="41275" numCol="1" anchor="ctr">
            <a:noAutofit/>
          </a:bodyPr>
          <a:lstStyle/>
          <a:p>
            <a:pPr defTabSz="670642">
              <a:defRPr sz="3200">
                <a:latin typeface="+mn-lt"/>
                <a:ea typeface="+mn-ea"/>
                <a:cs typeface="+mn-cs"/>
                <a:sym typeface="Helvetica Light"/>
              </a:defRPr>
            </a:pPr>
            <a:endParaRPr sz="2600"/>
          </a:p>
        </p:txBody>
      </p:sp>
      <p:sp>
        <p:nvSpPr>
          <p:cNvPr id="3" name="Заголовок 2"/>
          <p:cNvSpPr>
            <a:spLocks noGrp="1"/>
          </p:cNvSpPr>
          <p:nvPr>
            <p:ph type="title"/>
          </p:nvPr>
        </p:nvSpPr>
        <p:spPr/>
        <p:txBody>
          <a:bodyPr>
            <a:normAutofit/>
          </a:bodyPr>
          <a:lstStyle/>
          <a:p>
            <a:r>
              <a:rPr lang="hu-HU" dirty="0" smtClean="0"/>
              <a:t>KRÉTA Tudásbázis</a:t>
            </a:r>
            <a:endParaRPr lang="ru-RU" dirty="0"/>
          </a:p>
        </p:txBody>
      </p:sp>
      <p:sp>
        <p:nvSpPr>
          <p:cNvPr id="25" name="TextBox 24"/>
          <p:cNvSpPr txBox="1"/>
          <p:nvPr/>
        </p:nvSpPr>
        <p:spPr>
          <a:xfrm>
            <a:off x="5165774" y="2420147"/>
            <a:ext cx="1809172" cy="292388"/>
          </a:xfrm>
          <a:prstGeom prst="rect">
            <a:avLst/>
          </a:prstGeom>
          <a:noFill/>
        </p:spPr>
        <p:txBody>
          <a:bodyPr wrap="square" rtlCol="0">
            <a:spAutoFit/>
          </a:bodyPr>
          <a:lstStyle/>
          <a:p>
            <a:r>
              <a:rPr lang="hu-HU" sz="1300" dirty="0">
                <a:ea typeface="Roboto Light" panose="02000000000000000000" pitchFamily="2" charset="0"/>
              </a:rPr>
              <a:t>KRÉTA Tudásbázis</a:t>
            </a:r>
            <a:endParaRPr lang="ru-RU" sz="1300" dirty="0">
              <a:ea typeface="Roboto Light" panose="02000000000000000000" pitchFamily="2" charset="0"/>
            </a:endParaRPr>
          </a:p>
        </p:txBody>
      </p:sp>
      <p:sp>
        <p:nvSpPr>
          <p:cNvPr id="26" name="TextBox 25"/>
          <p:cNvSpPr txBox="1"/>
          <p:nvPr/>
        </p:nvSpPr>
        <p:spPr>
          <a:xfrm>
            <a:off x="5165775" y="2821901"/>
            <a:ext cx="3999168" cy="1667188"/>
          </a:xfrm>
          <a:prstGeom prst="rect">
            <a:avLst/>
          </a:prstGeom>
          <a:noFill/>
        </p:spPr>
        <p:txBody>
          <a:bodyPr wrap="square" rtlCol="0">
            <a:spAutoFit/>
          </a:bodyPr>
          <a:lstStyle/>
          <a:p>
            <a:pPr algn="just"/>
            <a:r>
              <a:rPr lang="hu-HU" sz="1137" dirty="0">
                <a:solidFill>
                  <a:schemeClr val="bg2"/>
                </a:solidFill>
                <a:ea typeface="Roboto Light" panose="02000000000000000000" pitchFamily="2" charset="0"/>
              </a:rPr>
              <a:t>A KRÉTA Tudásbázis egy on-line </a:t>
            </a:r>
            <a:r>
              <a:rPr lang="hu-HU" sz="1137" dirty="0" err="1">
                <a:solidFill>
                  <a:schemeClr val="bg2"/>
                </a:solidFill>
                <a:ea typeface="Roboto Light" panose="02000000000000000000" pitchFamily="2" charset="0"/>
              </a:rPr>
              <a:t>webportál</a:t>
            </a:r>
            <a:r>
              <a:rPr lang="hu-HU" sz="1137" dirty="0">
                <a:solidFill>
                  <a:schemeClr val="bg2"/>
                </a:solidFill>
                <a:ea typeface="Roboto Light" panose="02000000000000000000" pitchFamily="2" charset="0"/>
              </a:rPr>
              <a:t>, ahol elérhetők a KRÉTA rendszerrel kapcsolatos valamennyi segédlet. A portál tartalmazza a KRÉTA rendszer különböző moduljainak részletes on-line felhasználói kézikönyveit, a fenntartók által – a különböző adatszolgáltatásokhoz - készített szakmai útmutatókat, a gyakran ismételt kérdésekre adott válaszainkat, továbbá számos videóval, tippek és trükkök bemutatásával is segítünk a KRÉTA rendszer használatában. </a:t>
            </a:r>
            <a:endParaRPr lang="ru-RU" sz="1137" dirty="0">
              <a:solidFill>
                <a:schemeClr val="bg2"/>
              </a:solidFill>
              <a:ea typeface="Roboto Light" panose="02000000000000000000" pitchFamily="2" charset="0"/>
            </a:endParaRPr>
          </a:p>
        </p:txBody>
      </p:sp>
      <p:sp>
        <p:nvSpPr>
          <p:cNvPr id="24" name="Скругленный прямоугольник 51"/>
          <p:cNvSpPr/>
          <p:nvPr/>
        </p:nvSpPr>
        <p:spPr>
          <a:xfrm>
            <a:off x="5870867" y="4925531"/>
            <a:ext cx="3366268" cy="742426"/>
          </a:xfrm>
          <a:prstGeom prst="roundRect">
            <a:avLst>
              <a:gd name="adj" fmla="val 2500"/>
            </a:avLst>
          </a:prstGeom>
          <a:solidFill>
            <a:schemeClr val="accent3"/>
          </a:solidFill>
          <a:ln>
            <a:noFill/>
          </a:ln>
          <a:effectLst>
            <a:outerShdw blurRad="50800" dist="12700" dir="27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endParaRPr lang="ru-RU" sz="1141"/>
          </a:p>
        </p:txBody>
      </p:sp>
      <p:sp>
        <p:nvSpPr>
          <p:cNvPr id="28" name="TextBox 9"/>
          <p:cNvSpPr txBox="1"/>
          <p:nvPr/>
        </p:nvSpPr>
        <p:spPr>
          <a:xfrm>
            <a:off x="6250379" y="5025902"/>
            <a:ext cx="3266155" cy="276999"/>
          </a:xfrm>
          <a:prstGeom prst="rect">
            <a:avLst/>
          </a:prstGeom>
          <a:noFill/>
        </p:spPr>
        <p:txBody>
          <a:bodyPr wrap="square" rtlCol="0">
            <a:spAutoFit/>
          </a:bodyPr>
          <a:lstStyle/>
          <a:p>
            <a:r>
              <a:rPr lang="hu-HU" sz="1200" dirty="0">
                <a:solidFill>
                  <a:schemeClr val="accent2">
                    <a:lumMod val="20000"/>
                    <a:lumOff val="80000"/>
                  </a:schemeClr>
                </a:solidFill>
                <a:ea typeface="Roboto Light" panose="02000000000000000000" pitchFamily="2" charset="0"/>
              </a:rPr>
              <a:t>A Tudásbázis alábbi webcímen érhető el:</a:t>
            </a:r>
          </a:p>
        </p:txBody>
      </p:sp>
      <p:sp>
        <p:nvSpPr>
          <p:cNvPr id="29" name="TextBox 9"/>
          <p:cNvSpPr txBox="1"/>
          <p:nvPr/>
        </p:nvSpPr>
        <p:spPr>
          <a:xfrm>
            <a:off x="5870865" y="5302901"/>
            <a:ext cx="3645668" cy="276999"/>
          </a:xfrm>
          <a:prstGeom prst="rect">
            <a:avLst/>
          </a:prstGeom>
          <a:noFill/>
        </p:spPr>
        <p:txBody>
          <a:bodyPr wrap="square" rtlCol="0">
            <a:spAutoFit/>
          </a:bodyPr>
          <a:lstStyle/>
          <a:p>
            <a:r>
              <a:rPr lang="hu-HU" sz="1200" dirty="0">
                <a:solidFill>
                  <a:schemeClr val="bg1"/>
                </a:solidFill>
                <a:ea typeface="Roboto Light" panose="02000000000000000000" pitchFamily="2" charset="0"/>
                <a:hlinkClick r:id="rId2"/>
              </a:rPr>
              <a:t>https://tudasbazis.ekreta.hu</a:t>
            </a:r>
            <a:endParaRPr lang="hu-HU" sz="1200" dirty="0">
              <a:solidFill>
                <a:schemeClr val="bg1"/>
              </a:solidFill>
              <a:ea typeface="Roboto Light" panose="02000000000000000000" pitchFamily="2" charset="0"/>
            </a:endParaRPr>
          </a:p>
        </p:txBody>
      </p:sp>
      <p:sp>
        <p:nvSpPr>
          <p:cNvPr id="30" name="Freeform 39"/>
          <p:cNvSpPr>
            <a:spLocks noChangeArrowheads="1"/>
          </p:cNvSpPr>
          <p:nvPr/>
        </p:nvSpPr>
        <p:spPr bwMode="auto">
          <a:xfrm>
            <a:off x="5956503" y="5019821"/>
            <a:ext cx="293875" cy="273441"/>
          </a:xfrm>
          <a:custGeom>
            <a:avLst/>
            <a:gdLst>
              <a:gd name="T0" fmla="*/ 56 w 494"/>
              <a:gd name="T1" fmla="*/ 382 h 468"/>
              <a:gd name="T2" fmla="*/ 90 w 494"/>
              <a:gd name="T3" fmla="*/ 416 h 468"/>
              <a:gd name="T4" fmla="*/ 129 w 494"/>
              <a:gd name="T5" fmla="*/ 373 h 468"/>
              <a:gd name="T6" fmla="*/ 99 w 494"/>
              <a:gd name="T7" fmla="*/ 343 h 468"/>
              <a:gd name="T8" fmla="*/ 56 w 494"/>
              <a:gd name="T9" fmla="*/ 382 h 468"/>
              <a:gd name="T10" fmla="*/ 223 w 494"/>
              <a:gd name="T11" fmla="*/ 467 h 468"/>
              <a:gd name="T12" fmla="*/ 270 w 494"/>
              <a:gd name="T13" fmla="*/ 467 h 468"/>
              <a:gd name="T14" fmla="*/ 270 w 494"/>
              <a:gd name="T15" fmla="*/ 403 h 468"/>
              <a:gd name="T16" fmla="*/ 223 w 494"/>
              <a:gd name="T17" fmla="*/ 403 h 468"/>
              <a:gd name="T18" fmla="*/ 223 w 494"/>
              <a:gd name="T19" fmla="*/ 467 h 468"/>
              <a:gd name="T20" fmla="*/ 69 w 494"/>
              <a:gd name="T21" fmla="*/ 202 h 468"/>
              <a:gd name="T22" fmla="*/ 0 w 494"/>
              <a:gd name="T23" fmla="*/ 202 h 468"/>
              <a:gd name="T24" fmla="*/ 0 w 494"/>
              <a:gd name="T25" fmla="*/ 249 h 468"/>
              <a:gd name="T26" fmla="*/ 69 w 494"/>
              <a:gd name="T27" fmla="*/ 249 h 468"/>
              <a:gd name="T28" fmla="*/ 69 w 494"/>
              <a:gd name="T29" fmla="*/ 202 h 468"/>
              <a:gd name="T30" fmla="*/ 313 w 494"/>
              <a:gd name="T31" fmla="*/ 107 h 468"/>
              <a:gd name="T32" fmla="*/ 313 w 494"/>
              <a:gd name="T33" fmla="*/ 0 h 468"/>
              <a:gd name="T34" fmla="*/ 180 w 494"/>
              <a:gd name="T35" fmla="*/ 0 h 468"/>
              <a:gd name="T36" fmla="*/ 180 w 494"/>
              <a:gd name="T37" fmla="*/ 107 h 468"/>
              <a:gd name="T38" fmla="*/ 112 w 494"/>
              <a:gd name="T39" fmla="*/ 223 h 468"/>
              <a:gd name="T40" fmla="*/ 249 w 494"/>
              <a:gd name="T41" fmla="*/ 360 h 468"/>
              <a:gd name="T42" fmla="*/ 382 w 494"/>
              <a:gd name="T43" fmla="*/ 223 h 468"/>
              <a:gd name="T44" fmla="*/ 313 w 494"/>
              <a:gd name="T45" fmla="*/ 107 h 468"/>
              <a:gd name="T46" fmla="*/ 424 w 494"/>
              <a:gd name="T47" fmla="*/ 202 h 468"/>
              <a:gd name="T48" fmla="*/ 424 w 494"/>
              <a:gd name="T49" fmla="*/ 249 h 468"/>
              <a:gd name="T50" fmla="*/ 493 w 494"/>
              <a:gd name="T51" fmla="*/ 249 h 468"/>
              <a:gd name="T52" fmla="*/ 493 w 494"/>
              <a:gd name="T53" fmla="*/ 202 h 468"/>
              <a:gd name="T54" fmla="*/ 424 w 494"/>
              <a:gd name="T55" fmla="*/ 202 h 468"/>
              <a:gd name="T56" fmla="*/ 364 w 494"/>
              <a:gd name="T57" fmla="*/ 373 h 468"/>
              <a:gd name="T58" fmla="*/ 403 w 494"/>
              <a:gd name="T59" fmla="*/ 416 h 468"/>
              <a:gd name="T60" fmla="*/ 437 w 494"/>
              <a:gd name="T61" fmla="*/ 386 h 468"/>
              <a:gd name="T62" fmla="*/ 394 w 494"/>
              <a:gd name="T63" fmla="*/ 343 h 468"/>
              <a:gd name="T64" fmla="*/ 364 w 494"/>
              <a:gd name="T65" fmla="*/ 373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4" h="468">
                <a:moveTo>
                  <a:pt x="56" y="382"/>
                </a:moveTo>
                <a:lnTo>
                  <a:pt x="90" y="416"/>
                </a:lnTo>
                <a:lnTo>
                  <a:pt x="129" y="373"/>
                </a:lnTo>
                <a:lnTo>
                  <a:pt x="99" y="343"/>
                </a:lnTo>
                <a:lnTo>
                  <a:pt x="56" y="382"/>
                </a:lnTo>
                <a:close/>
                <a:moveTo>
                  <a:pt x="223" y="467"/>
                </a:moveTo>
                <a:lnTo>
                  <a:pt x="270" y="467"/>
                </a:lnTo>
                <a:lnTo>
                  <a:pt x="270" y="403"/>
                </a:lnTo>
                <a:lnTo>
                  <a:pt x="223" y="403"/>
                </a:lnTo>
                <a:lnTo>
                  <a:pt x="223" y="467"/>
                </a:lnTo>
                <a:close/>
                <a:moveTo>
                  <a:pt x="69" y="202"/>
                </a:moveTo>
                <a:lnTo>
                  <a:pt x="0" y="202"/>
                </a:lnTo>
                <a:lnTo>
                  <a:pt x="0" y="249"/>
                </a:lnTo>
                <a:lnTo>
                  <a:pt x="69" y="249"/>
                </a:lnTo>
                <a:lnTo>
                  <a:pt x="69" y="202"/>
                </a:lnTo>
                <a:close/>
                <a:moveTo>
                  <a:pt x="313" y="107"/>
                </a:moveTo>
                <a:lnTo>
                  <a:pt x="313" y="0"/>
                </a:lnTo>
                <a:lnTo>
                  <a:pt x="180" y="0"/>
                </a:lnTo>
                <a:lnTo>
                  <a:pt x="180" y="107"/>
                </a:lnTo>
                <a:cubicBezTo>
                  <a:pt x="137" y="129"/>
                  <a:pt x="112" y="176"/>
                  <a:pt x="112" y="223"/>
                </a:cubicBezTo>
                <a:cubicBezTo>
                  <a:pt x="112" y="300"/>
                  <a:pt x="174" y="360"/>
                  <a:pt x="249" y="360"/>
                </a:cubicBezTo>
                <a:cubicBezTo>
                  <a:pt x="324" y="360"/>
                  <a:pt x="382" y="300"/>
                  <a:pt x="382" y="223"/>
                </a:cubicBezTo>
                <a:cubicBezTo>
                  <a:pt x="382" y="176"/>
                  <a:pt x="356" y="129"/>
                  <a:pt x="313" y="107"/>
                </a:cubicBezTo>
                <a:close/>
                <a:moveTo>
                  <a:pt x="424" y="202"/>
                </a:moveTo>
                <a:lnTo>
                  <a:pt x="424" y="249"/>
                </a:lnTo>
                <a:lnTo>
                  <a:pt x="493" y="249"/>
                </a:lnTo>
                <a:lnTo>
                  <a:pt x="493" y="202"/>
                </a:lnTo>
                <a:lnTo>
                  <a:pt x="424" y="202"/>
                </a:lnTo>
                <a:close/>
                <a:moveTo>
                  <a:pt x="364" y="373"/>
                </a:moveTo>
                <a:lnTo>
                  <a:pt x="403" y="416"/>
                </a:lnTo>
                <a:lnTo>
                  <a:pt x="437" y="386"/>
                </a:lnTo>
                <a:lnTo>
                  <a:pt x="394" y="343"/>
                </a:lnTo>
                <a:lnTo>
                  <a:pt x="364" y="373"/>
                </a:lnTo>
                <a:close/>
              </a:path>
            </a:pathLst>
          </a:custGeom>
          <a:solidFill>
            <a:srgbClr val="FFFFFF"/>
          </a:solidFill>
          <a:ln>
            <a:noFill/>
          </a:ln>
          <a:effectLst/>
        </p:spPr>
        <p:txBody>
          <a:bodyPr wrap="none" anchor="ctr"/>
          <a:lstStyle/>
          <a:p>
            <a:endParaRPr lang="en-US" sz="1141"/>
          </a:p>
        </p:txBody>
      </p:sp>
    </p:spTree>
    <p:extLst>
      <p:ext uri="{BB962C8B-B14F-4D97-AF65-F5344CB8AC3E}">
        <p14:creationId xmlns:p14="http://schemas.microsoft.com/office/powerpoint/2010/main" val="16021149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spect="1" noChangeArrowheads="1" noTextEdit="1"/>
          </p:cNvSpPr>
          <p:nvPr/>
        </p:nvSpPr>
        <p:spPr bwMode="auto">
          <a:xfrm>
            <a:off x="0" y="0"/>
            <a:ext cx="9906000" cy="6858000"/>
          </a:xfrm>
          <a:prstGeom prst="rect">
            <a:avLst/>
          </a:prstGeom>
          <a:solidFill>
            <a:schemeClr val="bg1"/>
          </a:solidFill>
          <a:ln w="9525">
            <a:noFill/>
            <a:miter lim="800000"/>
            <a:headEnd/>
            <a:tailEnd/>
          </a:ln>
        </p:spPr>
        <p:txBody>
          <a:bodyPr vert="horz" wrap="square" lIns="74295" tIns="37148" rIns="74295" bIns="37148" numCol="1" anchor="t" anchorCtr="0" compatLnSpc="1">
            <a:prstTxWarp prst="textNoShape">
              <a:avLst/>
            </a:prstTxWarp>
          </a:bodyPr>
          <a:lstStyle/>
          <a:p>
            <a:endParaRPr lang="ru-RU" sz="1141"/>
          </a:p>
        </p:txBody>
      </p:sp>
      <p:grpSp>
        <p:nvGrpSpPr>
          <p:cNvPr id="2" name="Группа 1"/>
          <p:cNvGrpSpPr/>
          <p:nvPr/>
        </p:nvGrpSpPr>
        <p:grpSpPr>
          <a:xfrm>
            <a:off x="4607170" y="-67632"/>
            <a:ext cx="6166338" cy="6935743"/>
            <a:chOff x="4572001" y="223837"/>
            <a:chExt cx="4627959" cy="5205414"/>
          </a:xfrm>
        </p:grpSpPr>
        <p:sp>
          <p:nvSpPr>
            <p:cNvPr id="7" name="Freeform 6"/>
            <p:cNvSpPr>
              <a:spLocks/>
            </p:cNvSpPr>
            <p:nvPr/>
          </p:nvSpPr>
          <p:spPr bwMode="auto">
            <a:xfrm>
              <a:off x="4572001" y="267891"/>
              <a:ext cx="4050506" cy="5161360"/>
            </a:xfrm>
            <a:custGeom>
              <a:avLst/>
              <a:gdLst>
                <a:gd name="T0" fmla="*/ 2220 w 3402"/>
                <a:gd name="T1" fmla="*/ 5 h 4335"/>
                <a:gd name="T2" fmla="*/ 2493 w 3402"/>
                <a:gd name="T3" fmla="*/ 44 h 4335"/>
                <a:gd name="T4" fmla="*/ 2729 w 3402"/>
                <a:gd name="T5" fmla="*/ 121 h 4335"/>
                <a:gd name="T6" fmla="*/ 2934 w 3402"/>
                <a:gd name="T7" fmla="*/ 231 h 4335"/>
                <a:gd name="T8" fmla="*/ 3101 w 3402"/>
                <a:gd name="T9" fmla="*/ 372 h 4335"/>
                <a:gd name="T10" fmla="*/ 3232 w 3402"/>
                <a:gd name="T11" fmla="*/ 537 h 4335"/>
                <a:gd name="T12" fmla="*/ 3325 w 3402"/>
                <a:gd name="T13" fmla="*/ 726 h 4335"/>
                <a:gd name="T14" fmla="*/ 3385 w 3402"/>
                <a:gd name="T15" fmla="*/ 936 h 4335"/>
                <a:gd name="T16" fmla="*/ 3402 w 3402"/>
                <a:gd name="T17" fmla="*/ 1160 h 4335"/>
                <a:gd name="T18" fmla="*/ 3377 w 3402"/>
                <a:gd name="T19" fmla="*/ 1441 h 4335"/>
                <a:gd name="T20" fmla="*/ 3306 w 3402"/>
                <a:gd name="T21" fmla="*/ 1704 h 4335"/>
                <a:gd name="T22" fmla="*/ 3195 w 3402"/>
                <a:gd name="T23" fmla="*/ 1951 h 4335"/>
                <a:gd name="T24" fmla="*/ 3047 w 3402"/>
                <a:gd name="T25" fmla="*/ 2185 h 4335"/>
                <a:gd name="T26" fmla="*/ 2867 w 3402"/>
                <a:gd name="T27" fmla="*/ 2406 h 4335"/>
                <a:gd name="T28" fmla="*/ 2665 w 3402"/>
                <a:gd name="T29" fmla="*/ 2618 h 4335"/>
                <a:gd name="T30" fmla="*/ 2441 w 3402"/>
                <a:gd name="T31" fmla="*/ 2823 h 4335"/>
                <a:gd name="T32" fmla="*/ 2202 w 3402"/>
                <a:gd name="T33" fmla="*/ 3020 h 4335"/>
                <a:gd name="T34" fmla="*/ 1954 w 3402"/>
                <a:gd name="T35" fmla="*/ 3212 h 4335"/>
                <a:gd name="T36" fmla="*/ 3062 w 3402"/>
                <a:gd name="T37" fmla="*/ 3527 h 4335"/>
                <a:gd name="T38" fmla="*/ 0 w 3402"/>
                <a:gd name="T39" fmla="*/ 4335 h 4335"/>
                <a:gd name="T40" fmla="*/ 1030 w 3402"/>
                <a:gd name="T41" fmla="*/ 3017 h 4335"/>
                <a:gd name="T42" fmla="*/ 1375 w 3402"/>
                <a:gd name="T43" fmla="*/ 2729 h 4335"/>
                <a:gd name="T44" fmla="*/ 1680 w 3402"/>
                <a:gd name="T45" fmla="*/ 2463 h 4335"/>
                <a:gd name="T46" fmla="*/ 1939 w 3402"/>
                <a:gd name="T47" fmla="*/ 2214 h 4335"/>
                <a:gd name="T48" fmla="*/ 2148 w 3402"/>
                <a:gd name="T49" fmla="*/ 1978 h 4335"/>
                <a:gd name="T50" fmla="*/ 2303 w 3402"/>
                <a:gd name="T51" fmla="*/ 1751 h 4335"/>
                <a:gd name="T52" fmla="*/ 2399 w 3402"/>
                <a:gd name="T53" fmla="*/ 1529 h 4335"/>
                <a:gd name="T54" fmla="*/ 2431 w 3402"/>
                <a:gd name="T55" fmla="*/ 1310 h 4335"/>
                <a:gd name="T56" fmla="*/ 2412 w 3402"/>
                <a:gd name="T57" fmla="*/ 1155 h 4335"/>
                <a:gd name="T58" fmla="*/ 2350 w 3402"/>
                <a:gd name="T59" fmla="*/ 1022 h 4335"/>
                <a:gd name="T60" fmla="*/ 2252 w 3402"/>
                <a:gd name="T61" fmla="*/ 914 h 4335"/>
                <a:gd name="T62" fmla="*/ 2114 w 3402"/>
                <a:gd name="T63" fmla="*/ 837 h 4335"/>
                <a:gd name="T64" fmla="*/ 1941 w 3402"/>
                <a:gd name="T65" fmla="*/ 798 h 4335"/>
                <a:gd name="T66" fmla="*/ 1702 w 3402"/>
                <a:gd name="T67" fmla="*/ 798 h 4335"/>
                <a:gd name="T68" fmla="*/ 1449 w 3402"/>
                <a:gd name="T69" fmla="*/ 835 h 4335"/>
                <a:gd name="T70" fmla="*/ 1224 w 3402"/>
                <a:gd name="T71" fmla="*/ 901 h 4335"/>
                <a:gd name="T72" fmla="*/ 1030 w 3402"/>
                <a:gd name="T73" fmla="*/ 993 h 4335"/>
                <a:gd name="T74" fmla="*/ 754 w 3402"/>
                <a:gd name="T75" fmla="*/ 367 h 4335"/>
                <a:gd name="T76" fmla="*/ 1035 w 3402"/>
                <a:gd name="T77" fmla="*/ 222 h 4335"/>
                <a:gd name="T78" fmla="*/ 1357 w 3402"/>
                <a:gd name="T79" fmla="*/ 103 h 4335"/>
                <a:gd name="T80" fmla="*/ 1710 w 3402"/>
                <a:gd name="T81" fmla="*/ 27 h 4335"/>
                <a:gd name="T82" fmla="*/ 2072 w 3402"/>
                <a:gd name="T83" fmla="*/ 0 h 4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02" h="4335">
                  <a:moveTo>
                    <a:pt x="2072" y="0"/>
                  </a:moveTo>
                  <a:lnTo>
                    <a:pt x="2220" y="5"/>
                  </a:lnTo>
                  <a:lnTo>
                    <a:pt x="2360" y="20"/>
                  </a:lnTo>
                  <a:lnTo>
                    <a:pt x="2493" y="44"/>
                  </a:lnTo>
                  <a:lnTo>
                    <a:pt x="2616" y="79"/>
                  </a:lnTo>
                  <a:lnTo>
                    <a:pt x="2729" y="121"/>
                  </a:lnTo>
                  <a:lnTo>
                    <a:pt x="2835" y="172"/>
                  </a:lnTo>
                  <a:lnTo>
                    <a:pt x="2934" y="231"/>
                  </a:lnTo>
                  <a:lnTo>
                    <a:pt x="3020" y="298"/>
                  </a:lnTo>
                  <a:lnTo>
                    <a:pt x="3101" y="372"/>
                  </a:lnTo>
                  <a:lnTo>
                    <a:pt x="3170" y="451"/>
                  </a:lnTo>
                  <a:lnTo>
                    <a:pt x="3232" y="537"/>
                  </a:lnTo>
                  <a:lnTo>
                    <a:pt x="3284" y="630"/>
                  </a:lnTo>
                  <a:lnTo>
                    <a:pt x="3325" y="726"/>
                  </a:lnTo>
                  <a:lnTo>
                    <a:pt x="3360" y="830"/>
                  </a:lnTo>
                  <a:lnTo>
                    <a:pt x="3385" y="936"/>
                  </a:lnTo>
                  <a:lnTo>
                    <a:pt x="3399" y="1047"/>
                  </a:lnTo>
                  <a:lnTo>
                    <a:pt x="3402" y="1160"/>
                  </a:lnTo>
                  <a:lnTo>
                    <a:pt x="3397" y="1303"/>
                  </a:lnTo>
                  <a:lnTo>
                    <a:pt x="3377" y="1441"/>
                  </a:lnTo>
                  <a:lnTo>
                    <a:pt x="3348" y="1574"/>
                  </a:lnTo>
                  <a:lnTo>
                    <a:pt x="3306" y="1704"/>
                  </a:lnTo>
                  <a:lnTo>
                    <a:pt x="3256" y="1830"/>
                  </a:lnTo>
                  <a:lnTo>
                    <a:pt x="3195" y="1951"/>
                  </a:lnTo>
                  <a:lnTo>
                    <a:pt x="3126" y="2069"/>
                  </a:lnTo>
                  <a:lnTo>
                    <a:pt x="3047" y="2185"/>
                  </a:lnTo>
                  <a:lnTo>
                    <a:pt x="2961" y="2298"/>
                  </a:lnTo>
                  <a:lnTo>
                    <a:pt x="2867" y="2406"/>
                  </a:lnTo>
                  <a:lnTo>
                    <a:pt x="2769" y="2512"/>
                  </a:lnTo>
                  <a:lnTo>
                    <a:pt x="2665" y="2618"/>
                  </a:lnTo>
                  <a:lnTo>
                    <a:pt x="2555" y="2722"/>
                  </a:lnTo>
                  <a:lnTo>
                    <a:pt x="2441" y="2823"/>
                  </a:lnTo>
                  <a:lnTo>
                    <a:pt x="2323" y="2921"/>
                  </a:lnTo>
                  <a:lnTo>
                    <a:pt x="2202" y="3020"/>
                  </a:lnTo>
                  <a:lnTo>
                    <a:pt x="2079" y="3116"/>
                  </a:lnTo>
                  <a:lnTo>
                    <a:pt x="1954" y="3212"/>
                  </a:lnTo>
                  <a:lnTo>
                    <a:pt x="1535" y="3515"/>
                  </a:lnTo>
                  <a:lnTo>
                    <a:pt x="3062" y="3527"/>
                  </a:lnTo>
                  <a:lnTo>
                    <a:pt x="2912" y="4335"/>
                  </a:lnTo>
                  <a:lnTo>
                    <a:pt x="0" y="4335"/>
                  </a:lnTo>
                  <a:lnTo>
                    <a:pt x="111" y="3724"/>
                  </a:lnTo>
                  <a:lnTo>
                    <a:pt x="1030" y="3017"/>
                  </a:lnTo>
                  <a:lnTo>
                    <a:pt x="1207" y="2869"/>
                  </a:lnTo>
                  <a:lnTo>
                    <a:pt x="1375" y="2729"/>
                  </a:lnTo>
                  <a:lnTo>
                    <a:pt x="1532" y="2594"/>
                  </a:lnTo>
                  <a:lnTo>
                    <a:pt x="1680" y="2463"/>
                  </a:lnTo>
                  <a:lnTo>
                    <a:pt x="1816" y="2337"/>
                  </a:lnTo>
                  <a:lnTo>
                    <a:pt x="1939" y="2214"/>
                  </a:lnTo>
                  <a:lnTo>
                    <a:pt x="2050" y="2094"/>
                  </a:lnTo>
                  <a:lnTo>
                    <a:pt x="2148" y="1978"/>
                  </a:lnTo>
                  <a:lnTo>
                    <a:pt x="2232" y="1864"/>
                  </a:lnTo>
                  <a:lnTo>
                    <a:pt x="2303" y="1751"/>
                  </a:lnTo>
                  <a:lnTo>
                    <a:pt x="2360" y="1640"/>
                  </a:lnTo>
                  <a:lnTo>
                    <a:pt x="2399" y="1529"/>
                  </a:lnTo>
                  <a:lnTo>
                    <a:pt x="2424" y="1421"/>
                  </a:lnTo>
                  <a:lnTo>
                    <a:pt x="2431" y="1310"/>
                  </a:lnTo>
                  <a:lnTo>
                    <a:pt x="2426" y="1231"/>
                  </a:lnTo>
                  <a:lnTo>
                    <a:pt x="2412" y="1155"/>
                  </a:lnTo>
                  <a:lnTo>
                    <a:pt x="2387" y="1086"/>
                  </a:lnTo>
                  <a:lnTo>
                    <a:pt x="2350" y="1022"/>
                  </a:lnTo>
                  <a:lnTo>
                    <a:pt x="2306" y="965"/>
                  </a:lnTo>
                  <a:lnTo>
                    <a:pt x="2252" y="914"/>
                  </a:lnTo>
                  <a:lnTo>
                    <a:pt x="2188" y="872"/>
                  </a:lnTo>
                  <a:lnTo>
                    <a:pt x="2114" y="837"/>
                  </a:lnTo>
                  <a:lnTo>
                    <a:pt x="2032" y="813"/>
                  </a:lnTo>
                  <a:lnTo>
                    <a:pt x="1941" y="798"/>
                  </a:lnTo>
                  <a:lnTo>
                    <a:pt x="1843" y="793"/>
                  </a:lnTo>
                  <a:lnTo>
                    <a:pt x="1702" y="798"/>
                  </a:lnTo>
                  <a:lnTo>
                    <a:pt x="1572" y="813"/>
                  </a:lnTo>
                  <a:lnTo>
                    <a:pt x="1449" y="835"/>
                  </a:lnTo>
                  <a:lnTo>
                    <a:pt x="1333" y="867"/>
                  </a:lnTo>
                  <a:lnTo>
                    <a:pt x="1224" y="901"/>
                  </a:lnTo>
                  <a:lnTo>
                    <a:pt x="1123" y="946"/>
                  </a:lnTo>
                  <a:lnTo>
                    <a:pt x="1030" y="993"/>
                  </a:lnTo>
                  <a:lnTo>
                    <a:pt x="944" y="1042"/>
                  </a:lnTo>
                  <a:lnTo>
                    <a:pt x="754" y="367"/>
                  </a:lnTo>
                  <a:lnTo>
                    <a:pt x="887" y="291"/>
                  </a:lnTo>
                  <a:lnTo>
                    <a:pt x="1035" y="222"/>
                  </a:lnTo>
                  <a:lnTo>
                    <a:pt x="1192" y="157"/>
                  </a:lnTo>
                  <a:lnTo>
                    <a:pt x="1357" y="103"/>
                  </a:lnTo>
                  <a:lnTo>
                    <a:pt x="1532" y="59"/>
                  </a:lnTo>
                  <a:lnTo>
                    <a:pt x="1710" y="27"/>
                  </a:lnTo>
                  <a:lnTo>
                    <a:pt x="1889" y="7"/>
                  </a:lnTo>
                  <a:lnTo>
                    <a:pt x="2072" y="0"/>
                  </a:lnTo>
                  <a:close/>
                </a:path>
              </a:pathLst>
            </a:custGeom>
            <a:solidFill>
              <a:schemeClr val="accent1"/>
            </a:solidFill>
            <a:ln w="0">
              <a:noFill/>
              <a:prstDash val="solid"/>
              <a:round/>
              <a:headEnd/>
              <a:tailEnd/>
            </a:ln>
            <a:effectLst>
              <a:outerShdw blurRad="50800" dist="38100" dir="10800000" algn="r"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sp>
          <p:nvSpPr>
            <p:cNvPr id="9" name="Freeform 7"/>
            <p:cNvSpPr>
              <a:spLocks/>
            </p:cNvSpPr>
            <p:nvPr/>
          </p:nvSpPr>
          <p:spPr bwMode="auto">
            <a:xfrm>
              <a:off x="6953250" y="223837"/>
              <a:ext cx="2246710" cy="5205413"/>
            </a:xfrm>
            <a:custGeom>
              <a:avLst/>
              <a:gdLst>
                <a:gd name="T0" fmla="*/ 779 w 1887"/>
                <a:gd name="T1" fmla="*/ 0 h 4372"/>
                <a:gd name="T2" fmla="*/ 1887 w 1887"/>
                <a:gd name="T3" fmla="*/ 0 h 4372"/>
                <a:gd name="T4" fmla="*/ 1887 w 1887"/>
                <a:gd name="T5" fmla="*/ 4372 h 4372"/>
                <a:gd name="T6" fmla="*/ 0 w 1887"/>
                <a:gd name="T7" fmla="*/ 4372 h 4372"/>
                <a:gd name="T8" fmla="*/ 779 w 1887"/>
                <a:gd name="T9" fmla="*/ 0 h 4372"/>
              </a:gdLst>
              <a:ahLst/>
              <a:cxnLst>
                <a:cxn ang="0">
                  <a:pos x="T0" y="T1"/>
                </a:cxn>
                <a:cxn ang="0">
                  <a:pos x="T2" y="T3"/>
                </a:cxn>
                <a:cxn ang="0">
                  <a:pos x="T4" y="T5"/>
                </a:cxn>
                <a:cxn ang="0">
                  <a:pos x="T6" y="T7"/>
                </a:cxn>
                <a:cxn ang="0">
                  <a:pos x="T8" y="T9"/>
                </a:cxn>
              </a:cxnLst>
              <a:rect l="0" t="0" r="r" b="b"/>
              <a:pathLst>
                <a:path w="1887" h="4372">
                  <a:moveTo>
                    <a:pt x="779" y="0"/>
                  </a:moveTo>
                  <a:lnTo>
                    <a:pt x="1887" y="0"/>
                  </a:lnTo>
                  <a:lnTo>
                    <a:pt x="1887" y="4372"/>
                  </a:lnTo>
                  <a:lnTo>
                    <a:pt x="0" y="4372"/>
                  </a:lnTo>
                  <a:lnTo>
                    <a:pt x="779" y="0"/>
                  </a:lnTo>
                  <a:close/>
                </a:path>
              </a:pathLst>
            </a:custGeom>
            <a:solidFill>
              <a:schemeClr val="accent3"/>
            </a:solidFill>
            <a:ln w="0">
              <a:noFill/>
              <a:prstDash val="solid"/>
              <a:round/>
              <a:headEnd/>
              <a:tailEnd/>
            </a:ln>
            <a:effectLst>
              <a:outerShdw blurRad="50800" dist="38100" dir="10800000" algn="r"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sp>
          <p:nvSpPr>
            <p:cNvPr id="11" name="Freeform 8"/>
            <p:cNvSpPr>
              <a:spLocks/>
            </p:cNvSpPr>
            <p:nvPr/>
          </p:nvSpPr>
          <p:spPr bwMode="auto">
            <a:xfrm>
              <a:off x="7167563" y="267891"/>
              <a:ext cx="2032397" cy="5161360"/>
            </a:xfrm>
            <a:custGeom>
              <a:avLst/>
              <a:gdLst>
                <a:gd name="T0" fmla="*/ 764 w 1707"/>
                <a:gd name="T1" fmla="*/ 0 h 4335"/>
                <a:gd name="T2" fmla="*/ 1707 w 1707"/>
                <a:gd name="T3" fmla="*/ 0 h 4335"/>
                <a:gd name="T4" fmla="*/ 1707 w 1707"/>
                <a:gd name="T5" fmla="*/ 4335 h 4335"/>
                <a:gd name="T6" fmla="*/ 0 w 1707"/>
                <a:gd name="T7" fmla="*/ 4335 h 4335"/>
                <a:gd name="T8" fmla="*/ 764 w 1707"/>
                <a:gd name="T9" fmla="*/ 0 h 4335"/>
              </a:gdLst>
              <a:ahLst/>
              <a:cxnLst>
                <a:cxn ang="0">
                  <a:pos x="T0" y="T1"/>
                </a:cxn>
                <a:cxn ang="0">
                  <a:pos x="T2" y="T3"/>
                </a:cxn>
                <a:cxn ang="0">
                  <a:pos x="T4" y="T5"/>
                </a:cxn>
                <a:cxn ang="0">
                  <a:pos x="T6" y="T7"/>
                </a:cxn>
                <a:cxn ang="0">
                  <a:pos x="T8" y="T9"/>
                </a:cxn>
              </a:cxnLst>
              <a:rect l="0" t="0" r="r" b="b"/>
              <a:pathLst>
                <a:path w="1707" h="4335">
                  <a:moveTo>
                    <a:pt x="764" y="0"/>
                  </a:moveTo>
                  <a:lnTo>
                    <a:pt x="1707" y="0"/>
                  </a:lnTo>
                  <a:lnTo>
                    <a:pt x="1707" y="4335"/>
                  </a:lnTo>
                  <a:lnTo>
                    <a:pt x="0" y="4335"/>
                  </a:lnTo>
                  <a:lnTo>
                    <a:pt x="764" y="0"/>
                  </a:lnTo>
                  <a:close/>
                </a:path>
              </a:pathLst>
            </a:custGeom>
            <a:solidFill>
              <a:schemeClr val="accent2"/>
            </a:solidFill>
            <a:ln w="0">
              <a:noFill/>
              <a:prstDash val="solid"/>
              <a:round/>
              <a:headEnd/>
              <a:tailEnd/>
            </a:ln>
            <a:effectLst>
              <a:outerShdw blurRad="50800" dist="38100" dir="10800000" algn="r"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grpSp>
      <p:sp>
        <p:nvSpPr>
          <p:cNvPr id="14" name="TextBox 13"/>
          <p:cNvSpPr txBox="1"/>
          <p:nvPr/>
        </p:nvSpPr>
        <p:spPr>
          <a:xfrm>
            <a:off x="645857" y="323087"/>
            <a:ext cx="5059958" cy="1592487"/>
          </a:xfrm>
          <a:prstGeom prst="rect">
            <a:avLst/>
          </a:prstGeom>
          <a:noFill/>
        </p:spPr>
        <p:txBody>
          <a:bodyPr wrap="square" rtlCol="0" anchor="b">
            <a:spAutoFit/>
          </a:bodyPr>
          <a:lstStyle/>
          <a:p>
            <a:r>
              <a:rPr lang="hu-HU" sz="4874" dirty="0" smtClean="0"/>
              <a:t>Rossz gyakorlatok:</a:t>
            </a:r>
            <a:endParaRPr lang="ru-RU" sz="4874" dirty="0"/>
          </a:p>
        </p:txBody>
      </p:sp>
      <p:sp>
        <p:nvSpPr>
          <p:cNvPr id="17" name="TextBox 16"/>
          <p:cNvSpPr txBox="1"/>
          <p:nvPr/>
        </p:nvSpPr>
        <p:spPr>
          <a:xfrm>
            <a:off x="1288231" y="2071904"/>
            <a:ext cx="3775210" cy="3970318"/>
          </a:xfrm>
          <a:prstGeom prst="rect">
            <a:avLst/>
          </a:prstGeom>
          <a:noFill/>
        </p:spPr>
        <p:txBody>
          <a:bodyPr wrap="square" rtlCol="0">
            <a:spAutoFit/>
          </a:bodyPr>
          <a:lstStyle/>
          <a:p>
            <a:pPr algn="just"/>
            <a:r>
              <a:rPr lang="hu-HU" sz="1400" dirty="0" smtClean="0">
                <a:solidFill>
                  <a:schemeClr val="bg2"/>
                </a:solidFill>
                <a:ea typeface="Roboto Light" panose="02000000000000000000" pitchFamily="2" charset="0"/>
              </a:rPr>
              <a:t>A leggyakrabban elkövetett hiba, hogy a manapság minket körülvevő digitális világban mindenhol, vagy legalábbis sok helyen ugyan azt  - az esetleg nagyon egyszerűen kitalálható/megfejthető - jelszót, vagy annak néhány változatát használjuk a könnyebb megjegyezhetőség miatt.</a:t>
            </a:r>
          </a:p>
          <a:p>
            <a:pPr algn="just"/>
            <a:endParaRPr lang="hu-HU" sz="1400" dirty="0">
              <a:solidFill>
                <a:schemeClr val="bg2"/>
              </a:solidFill>
              <a:ea typeface="Roboto Light" panose="02000000000000000000" pitchFamily="2" charset="0"/>
            </a:endParaRPr>
          </a:p>
          <a:p>
            <a:pPr algn="just"/>
            <a:r>
              <a:rPr lang="hu-HU" sz="1400" dirty="0" smtClean="0">
                <a:solidFill>
                  <a:schemeClr val="bg2"/>
                </a:solidFill>
                <a:ea typeface="Roboto Light" panose="02000000000000000000" pitchFamily="2" charset="0"/>
              </a:rPr>
              <a:t>Ebben azonban a legnagyobb veszélyt az rejti, hogy ha a jelszavunk egy felületen kitudódik, a bűnözők sok felületen kipróbálják ugyan azt a felhasználónév/jelszó párost, és mindezt teljesen automatizált programok segítségével.</a:t>
            </a:r>
          </a:p>
          <a:p>
            <a:pPr algn="just"/>
            <a:endParaRPr lang="hu-HU" sz="1400" dirty="0">
              <a:solidFill>
                <a:schemeClr val="bg2"/>
              </a:solidFill>
              <a:ea typeface="Roboto Light" panose="02000000000000000000" pitchFamily="2" charset="0"/>
            </a:endParaRPr>
          </a:p>
          <a:p>
            <a:pPr algn="just"/>
            <a:r>
              <a:rPr lang="hu-HU" sz="1400" dirty="0" smtClean="0">
                <a:solidFill>
                  <a:schemeClr val="bg2"/>
                </a:solidFill>
                <a:ea typeface="Roboto Light" panose="02000000000000000000" pitchFamily="2" charset="0"/>
              </a:rPr>
              <a:t>Akkor mit tegyünk, hogy adataink biztonságban legyenek és ne felejtsük el állandóan a bonyolult jelszavainkat?</a:t>
            </a:r>
          </a:p>
        </p:txBody>
      </p:sp>
      <p:cxnSp>
        <p:nvCxnSpPr>
          <p:cNvPr id="18" name="Прямая соединительная линия 17"/>
          <p:cNvCxnSpPr/>
          <p:nvPr/>
        </p:nvCxnSpPr>
        <p:spPr>
          <a:xfrm flipH="1">
            <a:off x="1178011" y="2430019"/>
            <a:ext cx="651" cy="3254089"/>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55122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hape 2026"/>
          <p:cNvSpPr/>
          <p:nvPr/>
        </p:nvSpPr>
        <p:spPr>
          <a:xfrm>
            <a:off x="968274" y="1952627"/>
            <a:ext cx="3155249" cy="20719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1"/>
          </a:solidFill>
          <a:ln w="12700">
            <a:miter lim="400000"/>
          </a:ln>
        </p:spPr>
        <p:txBody>
          <a:bodyPr lIns="50800" tIns="50800" rIns="50800" bIns="50800" anchor="ctr"/>
          <a:lstStyle/>
          <a:p>
            <a:pPr defTabSz="825500">
              <a:defRPr sz="3200">
                <a:solidFill>
                  <a:srgbClr val="000000"/>
                </a:solidFill>
                <a:latin typeface="+mn-lt"/>
                <a:ea typeface="+mn-ea"/>
                <a:cs typeface="+mn-cs"/>
                <a:sym typeface="Helvetica Light"/>
              </a:defRPr>
            </a:pPr>
            <a:endParaRPr sz="3200"/>
          </a:p>
        </p:txBody>
      </p:sp>
      <p:sp>
        <p:nvSpPr>
          <p:cNvPr id="30" name="Shape 2027"/>
          <p:cNvSpPr/>
          <p:nvPr/>
        </p:nvSpPr>
        <p:spPr>
          <a:xfrm>
            <a:off x="3399138" y="1952627"/>
            <a:ext cx="3155249" cy="20719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2"/>
          </a:solidFill>
          <a:ln w="12700">
            <a:miter lim="400000"/>
          </a:ln>
        </p:spPr>
        <p:txBody>
          <a:bodyPr lIns="50800" tIns="50800" rIns="50800" bIns="50800" anchor="ctr"/>
          <a:lstStyle/>
          <a:p>
            <a:pPr defTabSz="825500">
              <a:defRPr sz="3200">
                <a:solidFill>
                  <a:srgbClr val="000000"/>
                </a:solidFill>
                <a:latin typeface="+mn-lt"/>
                <a:ea typeface="+mn-ea"/>
                <a:cs typeface="+mn-cs"/>
                <a:sym typeface="Helvetica Light"/>
              </a:defRPr>
            </a:pPr>
            <a:endParaRPr sz="3200"/>
          </a:p>
        </p:txBody>
      </p:sp>
      <p:sp>
        <p:nvSpPr>
          <p:cNvPr id="31" name="Shape 2028"/>
          <p:cNvSpPr/>
          <p:nvPr/>
        </p:nvSpPr>
        <p:spPr>
          <a:xfrm>
            <a:off x="5830002" y="1952627"/>
            <a:ext cx="3155249" cy="20719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13" y="10698"/>
                </a:lnTo>
                <a:lnTo>
                  <a:pt x="58" y="21600"/>
                </a:lnTo>
                <a:lnTo>
                  <a:pt x="16298" y="21600"/>
                </a:lnTo>
                <a:lnTo>
                  <a:pt x="21600" y="10627"/>
                </a:lnTo>
                <a:lnTo>
                  <a:pt x="16357" y="34"/>
                </a:lnTo>
                <a:lnTo>
                  <a:pt x="0" y="0"/>
                </a:lnTo>
                <a:close/>
              </a:path>
            </a:pathLst>
          </a:custGeom>
          <a:solidFill>
            <a:schemeClr val="accent4"/>
          </a:solidFill>
          <a:ln w="12700">
            <a:miter lim="400000"/>
          </a:ln>
        </p:spPr>
        <p:txBody>
          <a:bodyPr lIns="50800" tIns="50800" rIns="50800" bIns="50800" anchor="ctr"/>
          <a:lstStyle/>
          <a:p>
            <a:pPr defTabSz="825500">
              <a:defRPr sz="3200">
                <a:solidFill>
                  <a:srgbClr val="000000"/>
                </a:solidFill>
                <a:latin typeface="+mn-lt"/>
                <a:ea typeface="+mn-ea"/>
                <a:cs typeface="+mn-cs"/>
                <a:sym typeface="Helvetica Light"/>
              </a:defRPr>
            </a:pPr>
            <a:endParaRPr sz="3200"/>
          </a:p>
        </p:txBody>
      </p:sp>
      <p:sp>
        <p:nvSpPr>
          <p:cNvPr id="38" name="TextBox 37"/>
          <p:cNvSpPr txBox="1"/>
          <p:nvPr/>
        </p:nvSpPr>
        <p:spPr>
          <a:xfrm>
            <a:off x="879479" y="4152125"/>
            <a:ext cx="2385330" cy="579902"/>
          </a:xfrm>
          <a:prstGeom prst="rect">
            <a:avLst/>
          </a:prstGeom>
          <a:noFill/>
        </p:spPr>
        <p:txBody>
          <a:bodyPr wrap="square" rtlCol="0">
            <a:spAutoFit/>
          </a:bodyPr>
          <a:lstStyle/>
          <a:p>
            <a:r>
              <a:rPr lang="hu-HU" dirty="0" smtClean="0">
                <a:ea typeface="Roboto Light" panose="02000000000000000000" pitchFamily="2" charset="0"/>
              </a:rPr>
              <a:t>Ha odaadja másnak, </a:t>
            </a:r>
            <a:r>
              <a:rPr lang="hu-HU" dirty="0" smtClean="0">
                <a:ea typeface="Roboto Light" panose="02000000000000000000" pitchFamily="2" charset="0"/>
              </a:rPr>
              <a:t>Ő az Ön </a:t>
            </a:r>
            <a:r>
              <a:rPr lang="hu-HU" dirty="0" smtClean="0">
                <a:ea typeface="Roboto Light" panose="02000000000000000000" pitchFamily="2" charset="0"/>
              </a:rPr>
              <a:t>nevében járhat el!</a:t>
            </a:r>
            <a:endParaRPr lang="ru-RU" dirty="0">
              <a:ea typeface="Roboto Light" panose="02000000000000000000" pitchFamily="2" charset="0"/>
            </a:endParaRPr>
          </a:p>
        </p:txBody>
      </p:sp>
      <p:sp>
        <p:nvSpPr>
          <p:cNvPr id="39" name="TextBox 38"/>
          <p:cNvSpPr txBox="1"/>
          <p:nvPr/>
        </p:nvSpPr>
        <p:spPr>
          <a:xfrm>
            <a:off x="511370" y="4689680"/>
            <a:ext cx="2664099" cy="1815882"/>
          </a:xfrm>
          <a:prstGeom prst="rect">
            <a:avLst/>
          </a:prstGeom>
          <a:noFill/>
        </p:spPr>
        <p:txBody>
          <a:bodyPr wrap="square" rtlCol="0">
            <a:spAutoFit/>
          </a:bodyPr>
          <a:lstStyle/>
          <a:p>
            <a:pPr marL="285750" indent="-285750">
              <a:buFont typeface="Arial" panose="020B0604020202020204" pitchFamily="34" charset="0"/>
              <a:buChar char="•"/>
            </a:pPr>
            <a:r>
              <a:rPr lang="hu-HU" sz="1400" dirty="0">
                <a:solidFill>
                  <a:schemeClr val="bg2"/>
                </a:solidFill>
                <a:ea typeface="Roboto Light" panose="02000000000000000000" pitchFamily="2" charset="0"/>
              </a:rPr>
              <a:t>í</a:t>
            </a:r>
            <a:r>
              <a:rPr lang="hu-HU" sz="1400" dirty="0" smtClean="0">
                <a:solidFill>
                  <a:schemeClr val="bg2"/>
                </a:solidFill>
                <a:ea typeface="Roboto Light" panose="02000000000000000000" pitchFamily="2" charset="0"/>
              </a:rPr>
              <a:t>rhat egy felmondólevelet a főnökének</a:t>
            </a:r>
          </a:p>
          <a:p>
            <a:pPr marL="285750" indent="-285750">
              <a:buFont typeface="Arial" panose="020B0604020202020204" pitchFamily="34" charset="0"/>
              <a:buChar char="•"/>
            </a:pPr>
            <a:r>
              <a:rPr lang="hu-HU" sz="1400" dirty="0" smtClean="0">
                <a:solidFill>
                  <a:schemeClr val="bg2"/>
                </a:solidFill>
                <a:ea typeface="Roboto Light" panose="02000000000000000000" pitchFamily="2" charset="0"/>
              </a:rPr>
              <a:t>megfertőzheti vírussal vagy módosíthatja fájljait, iskolai dokumentumait</a:t>
            </a:r>
          </a:p>
          <a:p>
            <a:pPr marL="285750" indent="-285750">
              <a:buFont typeface="Arial" panose="020B0604020202020204" pitchFamily="34" charset="0"/>
              <a:buChar char="•"/>
            </a:pPr>
            <a:r>
              <a:rPr lang="hu-HU" sz="1400" dirty="0" smtClean="0">
                <a:solidFill>
                  <a:schemeClr val="bg2"/>
                </a:solidFill>
                <a:ea typeface="Roboto Light" panose="02000000000000000000" pitchFamily="2" charset="0"/>
              </a:rPr>
              <a:t>jegyeket írhat be a tanulóknak, vagy éppen törölheti azokat</a:t>
            </a:r>
            <a:endParaRPr lang="ru-RU" sz="1400" dirty="0">
              <a:solidFill>
                <a:schemeClr val="bg2"/>
              </a:solidFill>
              <a:ea typeface="Roboto Light" panose="02000000000000000000" pitchFamily="2" charset="0"/>
            </a:endParaRPr>
          </a:p>
        </p:txBody>
      </p:sp>
      <p:sp>
        <p:nvSpPr>
          <p:cNvPr id="55" name="Freeform 9"/>
          <p:cNvSpPr>
            <a:spLocks noChangeArrowheads="1"/>
          </p:cNvSpPr>
          <p:nvPr/>
        </p:nvSpPr>
        <p:spPr bwMode="auto">
          <a:xfrm>
            <a:off x="4861833" y="2381313"/>
            <a:ext cx="325754" cy="324717"/>
          </a:xfrm>
          <a:custGeom>
            <a:avLst/>
            <a:gdLst>
              <a:gd name="T0" fmla="*/ 0 w 545"/>
              <a:gd name="T1" fmla="*/ 383 h 488"/>
              <a:gd name="T2" fmla="*/ 0 w 545"/>
              <a:gd name="T3" fmla="*/ 487 h 488"/>
              <a:gd name="T4" fmla="*/ 103 w 545"/>
              <a:gd name="T5" fmla="*/ 487 h 488"/>
              <a:gd name="T6" fmla="*/ 404 w 545"/>
              <a:gd name="T7" fmla="*/ 186 h 488"/>
              <a:gd name="T8" fmla="*/ 300 w 545"/>
              <a:gd name="T9" fmla="*/ 83 h 488"/>
              <a:gd name="T10" fmla="*/ 0 w 545"/>
              <a:gd name="T11" fmla="*/ 383 h 488"/>
              <a:gd name="T12" fmla="*/ 482 w 545"/>
              <a:gd name="T13" fmla="*/ 109 h 488"/>
              <a:gd name="T14" fmla="*/ 482 w 545"/>
              <a:gd name="T15" fmla="*/ 72 h 488"/>
              <a:gd name="T16" fmla="*/ 420 w 545"/>
              <a:gd name="T17" fmla="*/ 10 h 488"/>
              <a:gd name="T18" fmla="*/ 383 w 545"/>
              <a:gd name="T19" fmla="*/ 10 h 488"/>
              <a:gd name="T20" fmla="*/ 331 w 545"/>
              <a:gd name="T21" fmla="*/ 57 h 488"/>
              <a:gd name="T22" fmla="*/ 435 w 545"/>
              <a:gd name="T23" fmla="*/ 160 h 488"/>
              <a:gd name="T24" fmla="*/ 482 w 545"/>
              <a:gd name="T25" fmla="*/ 109 h 488"/>
              <a:gd name="T26" fmla="*/ 248 w 545"/>
              <a:gd name="T27" fmla="*/ 435 h 488"/>
              <a:gd name="T28" fmla="*/ 191 w 545"/>
              <a:gd name="T29" fmla="*/ 487 h 488"/>
              <a:gd name="T30" fmla="*/ 544 w 545"/>
              <a:gd name="T31" fmla="*/ 487 h 488"/>
              <a:gd name="T32" fmla="*/ 544 w 545"/>
              <a:gd name="T33" fmla="*/ 435 h 488"/>
              <a:gd name="T34" fmla="*/ 248 w 545"/>
              <a:gd name="T35" fmla="*/ 435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5" h="488">
                <a:moveTo>
                  <a:pt x="0" y="383"/>
                </a:moveTo>
                <a:lnTo>
                  <a:pt x="0" y="487"/>
                </a:lnTo>
                <a:lnTo>
                  <a:pt x="103" y="487"/>
                </a:lnTo>
                <a:lnTo>
                  <a:pt x="404" y="186"/>
                </a:lnTo>
                <a:lnTo>
                  <a:pt x="300" y="83"/>
                </a:lnTo>
                <a:lnTo>
                  <a:pt x="0" y="383"/>
                </a:lnTo>
                <a:close/>
                <a:moveTo>
                  <a:pt x="482" y="109"/>
                </a:moveTo>
                <a:cubicBezTo>
                  <a:pt x="492" y="98"/>
                  <a:pt x="492" y="83"/>
                  <a:pt x="482" y="72"/>
                </a:cubicBezTo>
                <a:lnTo>
                  <a:pt x="420" y="10"/>
                </a:lnTo>
                <a:cubicBezTo>
                  <a:pt x="409" y="0"/>
                  <a:pt x="394" y="0"/>
                  <a:pt x="383" y="10"/>
                </a:cubicBezTo>
                <a:lnTo>
                  <a:pt x="331" y="57"/>
                </a:lnTo>
                <a:lnTo>
                  <a:pt x="435" y="160"/>
                </a:lnTo>
                <a:lnTo>
                  <a:pt x="482" y="109"/>
                </a:lnTo>
                <a:close/>
                <a:moveTo>
                  <a:pt x="248" y="435"/>
                </a:moveTo>
                <a:lnTo>
                  <a:pt x="191" y="487"/>
                </a:lnTo>
                <a:lnTo>
                  <a:pt x="544" y="487"/>
                </a:lnTo>
                <a:lnTo>
                  <a:pt x="544" y="435"/>
                </a:lnTo>
                <a:lnTo>
                  <a:pt x="248" y="435"/>
                </a:lnTo>
                <a:close/>
              </a:path>
            </a:pathLst>
          </a:custGeom>
          <a:solidFill>
            <a:schemeClr val="bg1"/>
          </a:solidFill>
          <a:ln>
            <a:noFill/>
          </a:ln>
          <a:effectLst/>
        </p:spPr>
        <p:txBody>
          <a:bodyPr wrap="none" anchor="ctr"/>
          <a:lstStyle/>
          <a:p>
            <a:endParaRPr lang="en-US"/>
          </a:p>
        </p:txBody>
      </p:sp>
      <p:sp>
        <p:nvSpPr>
          <p:cNvPr id="3" name="Заголовок 2"/>
          <p:cNvSpPr>
            <a:spLocks noGrp="1"/>
          </p:cNvSpPr>
          <p:nvPr>
            <p:ph type="title"/>
          </p:nvPr>
        </p:nvSpPr>
        <p:spPr/>
        <p:txBody>
          <a:bodyPr/>
          <a:lstStyle/>
          <a:p>
            <a:r>
              <a:rPr lang="hu-HU" dirty="0"/>
              <a:t>Jelszó titokban tartása</a:t>
            </a:r>
            <a:endParaRPr lang="ru-RU" dirty="0"/>
          </a:p>
        </p:txBody>
      </p:sp>
      <p:grpSp>
        <p:nvGrpSpPr>
          <p:cNvPr id="21" name="Группа 10"/>
          <p:cNvGrpSpPr/>
          <p:nvPr/>
        </p:nvGrpSpPr>
        <p:grpSpPr>
          <a:xfrm>
            <a:off x="1619179" y="2381313"/>
            <a:ext cx="2032000" cy="1436345"/>
            <a:chOff x="3200021" y="4275502"/>
            <a:chExt cx="2032000" cy="1436345"/>
          </a:xfrm>
        </p:grpSpPr>
        <p:sp>
          <p:nvSpPr>
            <p:cNvPr id="22" name="TextBox 41"/>
            <p:cNvSpPr txBox="1"/>
            <p:nvPr/>
          </p:nvSpPr>
          <p:spPr>
            <a:xfrm>
              <a:off x="3200021" y="4757740"/>
              <a:ext cx="2032000" cy="954107"/>
            </a:xfrm>
            <a:prstGeom prst="rect">
              <a:avLst/>
            </a:prstGeom>
            <a:noFill/>
          </p:spPr>
          <p:txBody>
            <a:bodyPr wrap="square" rtlCol="0">
              <a:spAutoFit/>
            </a:bodyPr>
            <a:lstStyle/>
            <a:p>
              <a:pPr algn="ctr"/>
              <a:r>
                <a:rPr lang="hu-HU" sz="2800" dirty="0" smtClean="0">
                  <a:solidFill>
                    <a:schemeClr val="bg1"/>
                  </a:solidFill>
                  <a:ea typeface="Roboto Light" panose="02000000000000000000" pitchFamily="2" charset="0"/>
                </a:rPr>
                <a:t>A jelszó te vagy!</a:t>
              </a:r>
              <a:endParaRPr lang="ru-RU" sz="2800" dirty="0">
                <a:solidFill>
                  <a:schemeClr val="bg1"/>
                </a:solidFill>
                <a:ea typeface="Roboto Light" panose="02000000000000000000" pitchFamily="2" charset="0"/>
              </a:endParaRPr>
            </a:p>
          </p:txBody>
        </p:sp>
        <p:sp>
          <p:nvSpPr>
            <p:cNvPr id="24" name="Freeform 7"/>
            <p:cNvSpPr>
              <a:spLocks noChangeArrowheads="1"/>
            </p:cNvSpPr>
            <p:nvPr/>
          </p:nvSpPr>
          <p:spPr bwMode="auto">
            <a:xfrm>
              <a:off x="4090035" y="4275502"/>
              <a:ext cx="247530" cy="324717"/>
            </a:xfrm>
            <a:custGeom>
              <a:avLst/>
              <a:gdLst>
                <a:gd name="T0" fmla="*/ 357 w 411"/>
                <a:gd name="T1" fmla="*/ 181 h 539"/>
                <a:gd name="T2" fmla="*/ 332 w 411"/>
                <a:gd name="T3" fmla="*/ 181 h 539"/>
                <a:gd name="T4" fmla="*/ 332 w 411"/>
                <a:gd name="T5" fmla="*/ 127 h 539"/>
                <a:gd name="T6" fmla="*/ 205 w 411"/>
                <a:gd name="T7" fmla="*/ 0 h 539"/>
                <a:gd name="T8" fmla="*/ 78 w 411"/>
                <a:gd name="T9" fmla="*/ 127 h 539"/>
                <a:gd name="T10" fmla="*/ 78 w 411"/>
                <a:gd name="T11" fmla="*/ 181 h 539"/>
                <a:gd name="T12" fmla="*/ 49 w 411"/>
                <a:gd name="T13" fmla="*/ 181 h 539"/>
                <a:gd name="T14" fmla="*/ 0 w 411"/>
                <a:gd name="T15" fmla="*/ 230 h 539"/>
                <a:gd name="T16" fmla="*/ 0 w 411"/>
                <a:gd name="T17" fmla="*/ 489 h 539"/>
                <a:gd name="T18" fmla="*/ 49 w 411"/>
                <a:gd name="T19" fmla="*/ 538 h 539"/>
                <a:gd name="T20" fmla="*/ 357 w 411"/>
                <a:gd name="T21" fmla="*/ 538 h 539"/>
                <a:gd name="T22" fmla="*/ 410 w 411"/>
                <a:gd name="T23" fmla="*/ 489 h 539"/>
                <a:gd name="T24" fmla="*/ 410 w 411"/>
                <a:gd name="T25" fmla="*/ 230 h 539"/>
                <a:gd name="T26" fmla="*/ 357 w 411"/>
                <a:gd name="T27" fmla="*/ 181 h 539"/>
                <a:gd name="T28" fmla="*/ 205 w 411"/>
                <a:gd name="T29" fmla="*/ 411 h 539"/>
                <a:gd name="T30" fmla="*/ 151 w 411"/>
                <a:gd name="T31" fmla="*/ 357 h 539"/>
                <a:gd name="T32" fmla="*/ 205 w 411"/>
                <a:gd name="T33" fmla="*/ 308 h 539"/>
                <a:gd name="T34" fmla="*/ 254 w 411"/>
                <a:gd name="T35" fmla="*/ 357 h 539"/>
                <a:gd name="T36" fmla="*/ 205 w 411"/>
                <a:gd name="T37" fmla="*/ 411 h 539"/>
                <a:gd name="T38" fmla="*/ 283 w 411"/>
                <a:gd name="T39" fmla="*/ 181 h 539"/>
                <a:gd name="T40" fmla="*/ 127 w 411"/>
                <a:gd name="T41" fmla="*/ 181 h 539"/>
                <a:gd name="T42" fmla="*/ 127 w 411"/>
                <a:gd name="T43" fmla="*/ 127 h 539"/>
                <a:gd name="T44" fmla="*/ 205 w 411"/>
                <a:gd name="T45" fmla="*/ 49 h 539"/>
                <a:gd name="T46" fmla="*/ 283 w 411"/>
                <a:gd name="T47" fmla="*/ 127 h 539"/>
                <a:gd name="T48" fmla="*/ 283 w 411"/>
                <a:gd name="T49" fmla="*/ 181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1" h="539">
                  <a:moveTo>
                    <a:pt x="357" y="181"/>
                  </a:moveTo>
                  <a:lnTo>
                    <a:pt x="332" y="181"/>
                  </a:lnTo>
                  <a:lnTo>
                    <a:pt x="332" y="127"/>
                  </a:lnTo>
                  <a:cubicBezTo>
                    <a:pt x="332" y="59"/>
                    <a:pt x="276" y="0"/>
                    <a:pt x="205" y="0"/>
                  </a:cubicBezTo>
                  <a:cubicBezTo>
                    <a:pt x="134" y="0"/>
                    <a:pt x="78" y="59"/>
                    <a:pt x="78" y="127"/>
                  </a:cubicBezTo>
                  <a:lnTo>
                    <a:pt x="78" y="181"/>
                  </a:lnTo>
                  <a:lnTo>
                    <a:pt x="49" y="181"/>
                  </a:lnTo>
                  <a:cubicBezTo>
                    <a:pt x="24" y="181"/>
                    <a:pt x="0" y="205"/>
                    <a:pt x="0" y="230"/>
                  </a:cubicBezTo>
                  <a:lnTo>
                    <a:pt x="0" y="489"/>
                  </a:lnTo>
                  <a:cubicBezTo>
                    <a:pt x="0" y="513"/>
                    <a:pt x="24" y="538"/>
                    <a:pt x="49" y="538"/>
                  </a:cubicBezTo>
                  <a:lnTo>
                    <a:pt x="357" y="538"/>
                  </a:lnTo>
                  <a:cubicBezTo>
                    <a:pt x="386" y="538"/>
                    <a:pt x="410" y="513"/>
                    <a:pt x="410" y="489"/>
                  </a:cubicBezTo>
                  <a:lnTo>
                    <a:pt x="410" y="230"/>
                  </a:lnTo>
                  <a:cubicBezTo>
                    <a:pt x="410" y="205"/>
                    <a:pt x="386" y="181"/>
                    <a:pt x="357" y="181"/>
                  </a:cubicBezTo>
                  <a:close/>
                  <a:moveTo>
                    <a:pt x="205" y="411"/>
                  </a:moveTo>
                  <a:cubicBezTo>
                    <a:pt x="176" y="411"/>
                    <a:pt x="151" y="384"/>
                    <a:pt x="151" y="357"/>
                  </a:cubicBezTo>
                  <a:cubicBezTo>
                    <a:pt x="151" y="330"/>
                    <a:pt x="176" y="308"/>
                    <a:pt x="205" y="308"/>
                  </a:cubicBezTo>
                  <a:cubicBezTo>
                    <a:pt x="235" y="308"/>
                    <a:pt x="254" y="330"/>
                    <a:pt x="254" y="357"/>
                  </a:cubicBezTo>
                  <a:cubicBezTo>
                    <a:pt x="254" y="384"/>
                    <a:pt x="235" y="411"/>
                    <a:pt x="205" y="411"/>
                  </a:cubicBezTo>
                  <a:close/>
                  <a:moveTo>
                    <a:pt x="283" y="181"/>
                  </a:moveTo>
                  <a:lnTo>
                    <a:pt x="127" y="181"/>
                  </a:lnTo>
                  <a:lnTo>
                    <a:pt x="127" y="127"/>
                  </a:lnTo>
                  <a:cubicBezTo>
                    <a:pt x="127" y="83"/>
                    <a:pt x="161" y="49"/>
                    <a:pt x="205" y="49"/>
                  </a:cubicBezTo>
                  <a:cubicBezTo>
                    <a:pt x="249" y="49"/>
                    <a:pt x="283" y="83"/>
                    <a:pt x="283" y="127"/>
                  </a:cubicBezTo>
                  <a:lnTo>
                    <a:pt x="283" y="181"/>
                  </a:lnTo>
                  <a:close/>
                </a:path>
              </a:pathLst>
            </a:custGeom>
            <a:solidFill>
              <a:schemeClr val="bg1"/>
            </a:solidFill>
            <a:ln>
              <a:noFill/>
            </a:ln>
            <a:effectLst/>
          </p:spPr>
          <p:txBody>
            <a:bodyPr wrap="none" anchor="ctr"/>
            <a:lstStyle/>
            <a:p>
              <a:endParaRPr lang="en-US"/>
            </a:p>
          </p:txBody>
        </p:sp>
      </p:grpSp>
      <p:sp>
        <p:nvSpPr>
          <p:cNvPr id="25" name="Freeform 6"/>
          <p:cNvSpPr>
            <a:spLocks noChangeArrowheads="1"/>
          </p:cNvSpPr>
          <p:nvPr/>
        </p:nvSpPr>
        <p:spPr bwMode="auto">
          <a:xfrm>
            <a:off x="600079" y="4182071"/>
            <a:ext cx="279400" cy="276225"/>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accent2"/>
          </a:solidFill>
          <a:ln>
            <a:noFill/>
          </a:ln>
          <a:effectLst/>
        </p:spPr>
        <p:txBody>
          <a:bodyPr wrap="none" anchor="ctr"/>
          <a:lstStyle/>
          <a:p>
            <a:endParaRPr lang="en-US"/>
          </a:p>
        </p:txBody>
      </p:sp>
      <p:sp>
        <p:nvSpPr>
          <p:cNvPr id="26" name="TextBox 37"/>
          <p:cNvSpPr txBox="1"/>
          <p:nvPr/>
        </p:nvSpPr>
        <p:spPr>
          <a:xfrm>
            <a:off x="6354727" y="4157526"/>
            <a:ext cx="3036408" cy="579902"/>
          </a:xfrm>
          <a:prstGeom prst="rect">
            <a:avLst/>
          </a:prstGeom>
          <a:noFill/>
        </p:spPr>
        <p:txBody>
          <a:bodyPr wrap="square" rtlCol="0">
            <a:spAutoFit/>
          </a:bodyPr>
          <a:lstStyle/>
          <a:p>
            <a:r>
              <a:rPr lang="hu-HU" dirty="0" smtClean="0">
                <a:ea typeface="Roboto Light" panose="02000000000000000000" pitchFamily="2" charset="0"/>
              </a:rPr>
              <a:t>Intézményi jelszavakat külön kezeljék a belépési adatoktól!</a:t>
            </a:r>
            <a:endParaRPr lang="ru-RU" dirty="0">
              <a:ea typeface="Roboto Light" panose="02000000000000000000" pitchFamily="2" charset="0"/>
            </a:endParaRPr>
          </a:p>
        </p:txBody>
      </p:sp>
      <p:sp>
        <p:nvSpPr>
          <p:cNvPr id="27" name="TextBox 38"/>
          <p:cNvSpPr txBox="1"/>
          <p:nvPr/>
        </p:nvSpPr>
        <p:spPr>
          <a:xfrm>
            <a:off x="5986618" y="4695081"/>
            <a:ext cx="2879728" cy="1600438"/>
          </a:xfrm>
          <a:prstGeom prst="rect">
            <a:avLst/>
          </a:prstGeom>
          <a:noFill/>
        </p:spPr>
        <p:txBody>
          <a:bodyPr wrap="square" rtlCol="0">
            <a:spAutoFit/>
          </a:bodyPr>
          <a:lstStyle/>
          <a:p>
            <a:pPr marL="285750" indent="-285750">
              <a:buFont typeface="Arial" panose="020B0604020202020204" pitchFamily="34" charset="0"/>
              <a:buChar char="•"/>
            </a:pPr>
            <a:r>
              <a:rPr lang="hu-HU" sz="1400" dirty="0" smtClean="0">
                <a:solidFill>
                  <a:schemeClr val="bg2"/>
                </a:solidFill>
                <a:ea typeface="Roboto Light" panose="02000000000000000000" pitchFamily="2" charset="0"/>
              </a:rPr>
              <a:t>felhasználónév kiosztása</a:t>
            </a:r>
          </a:p>
          <a:p>
            <a:pPr marL="285750" indent="-285750">
              <a:buFont typeface="Arial" panose="020B0604020202020204" pitchFamily="34" charset="0"/>
              <a:buChar char="•"/>
            </a:pPr>
            <a:r>
              <a:rPr lang="hu-HU" sz="1400" dirty="0" smtClean="0">
                <a:solidFill>
                  <a:schemeClr val="bg2"/>
                </a:solidFill>
                <a:ea typeface="Roboto Light" panose="02000000000000000000" pitchFamily="2" charset="0"/>
              </a:rPr>
              <a:t>jelszó külön, akár nem is elektronikus úton történő kiosztása a Pedagógusoknak</a:t>
            </a:r>
          </a:p>
          <a:p>
            <a:pPr marL="285750" indent="-285750">
              <a:buFont typeface="Arial" panose="020B0604020202020204" pitchFamily="34" charset="0"/>
              <a:buChar char="•"/>
            </a:pPr>
            <a:r>
              <a:rPr lang="hu-HU" sz="1400" dirty="0" smtClean="0">
                <a:solidFill>
                  <a:schemeClr val="bg2"/>
                </a:solidFill>
                <a:ea typeface="Roboto Light" panose="02000000000000000000" pitchFamily="2" charset="0"/>
              </a:rPr>
              <a:t>alapjelszavak </a:t>
            </a:r>
            <a:r>
              <a:rPr lang="hu-HU" sz="1400" dirty="0" smtClean="0">
                <a:solidFill>
                  <a:schemeClr val="bg2"/>
                </a:solidFill>
                <a:ea typeface="Roboto Light" panose="02000000000000000000" pitchFamily="2" charset="0"/>
              </a:rPr>
              <a:t>(akár rendszeres) módosítása </a:t>
            </a:r>
            <a:r>
              <a:rPr lang="hu-HU" sz="1400" dirty="0" smtClean="0">
                <a:solidFill>
                  <a:schemeClr val="bg2"/>
                </a:solidFill>
                <a:ea typeface="Roboto Light" panose="02000000000000000000" pitchFamily="2" charset="0"/>
              </a:rPr>
              <a:t>mindenkinek saját felelőssége</a:t>
            </a:r>
            <a:endParaRPr lang="ru-RU" sz="1400" dirty="0">
              <a:solidFill>
                <a:schemeClr val="bg2"/>
              </a:solidFill>
              <a:ea typeface="Roboto Light" panose="02000000000000000000" pitchFamily="2" charset="0"/>
            </a:endParaRPr>
          </a:p>
        </p:txBody>
      </p:sp>
      <p:sp>
        <p:nvSpPr>
          <p:cNvPr id="28" name="Freeform 6"/>
          <p:cNvSpPr>
            <a:spLocks noChangeArrowheads="1"/>
          </p:cNvSpPr>
          <p:nvPr/>
        </p:nvSpPr>
        <p:spPr bwMode="auto">
          <a:xfrm>
            <a:off x="6075327" y="4187472"/>
            <a:ext cx="279400" cy="276225"/>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accent2"/>
          </a:solidFill>
          <a:ln>
            <a:noFill/>
          </a:ln>
          <a:effectLst/>
        </p:spPr>
        <p:txBody>
          <a:bodyPr wrap="none" anchor="ctr"/>
          <a:lstStyle/>
          <a:p>
            <a:endParaRPr lang="en-US"/>
          </a:p>
        </p:txBody>
      </p:sp>
      <p:sp>
        <p:nvSpPr>
          <p:cNvPr id="32" name="TextBox 37"/>
          <p:cNvSpPr txBox="1"/>
          <p:nvPr/>
        </p:nvSpPr>
        <p:spPr>
          <a:xfrm>
            <a:off x="3480437" y="4182071"/>
            <a:ext cx="2664100" cy="579902"/>
          </a:xfrm>
          <a:prstGeom prst="rect">
            <a:avLst/>
          </a:prstGeom>
          <a:noFill/>
        </p:spPr>
        <p:txBody>
          <a:bodyPr wrap="square" rtlCol="0">
            <a:spAutoFit/>
          </a:bodyPr>
          <a:lstStyle/>
          <a:p>
            <a:r>
              <a:rPr lang="hu-HU" dirty="0" smtClean="0">
                <a:ea typeface="Roboto Light" panose="02000000000000000000" pitchFamily="2" charset="0"/>
              </a:rPr>
              <a:t>Sok jelszót nehéz vagy nem lehet megjegyezni, de:</a:t>
            </a:r>
            <a:endParaRPr lang="ru-RU" dirty="0">
              <a:ea typeface="Roboto Light" panose="02000000000000000000" pitchFamily="2" charset="0"/>
            </a:endParaRPr>
          </a:p>
        </p:txBody>
      </p:sp>
      <p:sp>
        <p:nvSpPr>
          <p:cNvPr id="33" name="TextBox 38"/>
          <p:cNvSpPr txBox="1"/>
          <p:nvPr/>
        </p:nvSpPr>
        <p:spPr>
          <a:xfrm>
            <a:off x="3112329" y="4719626"/>
            <a:ext cx="2664099" cy="1169551"/>
          </a:xfrm>
          <a:prstGeom prst="rect">
            <a:avLst/>
          </a:prstGeom>
          <a:noFill/>
        </p:spPr>
        <p:txBody>
          <a:bodyPr wrap="square" rtlCol="0">
            <a:spAutoFit/>
          </a:bodyPr>
          <a:lstStyle/>
          <a:p>
            <a:pPr marL="285750" indent="-285750">
              <a:buFont typeface="Arial" panose="020B0604020202020204" pitchFamily="34" charset="0"/>
              <a:buChar char="•"/>
            </a:pPr>
            <a:r>
              <a:rPr lang="hu-HU" sz="1400" dirty="0" smtClean="0">
                <a:solidFill>
                  <a:schemeClr val="bg2"/>
                </a:solidFill>
                <a:ea typeface="Roboto Light" panose="02000000000000000000" pitchFamily="2" charset="0"/>
              </a:rPr>
              <a:t>ne írjuk fel egy fájlba, </a:t>
            </a:r>
            <a:r>
              <a:rPr lang="hu-HU" sz="1400" dirty="0" err="1" smtClean="0">
                <a:solidFill>
                  <a:schemeClr val="bg2"/>
                </a:solidFill>
                <a:ea typeface="Roboto Light" panose="02000000000000000000" pitchFamily="2" charset="0"/>
              </a:rPr>
              <a:t>word</a:t>
            </a:r>
            <a:r>
              <a:rPr lang="hu-HU" sz="1400" dirty="0" smtClean="0">
                <a:solidFill>
                  <a:schemeClr val="bg2"/>
                </a:solidFill>
                <a:ea typeface="Roboto Light" panose="02000000000000000000" pitchFamily="2" charset="0"/>
              </a:rPr>
              <a:t> dokumentumba gépünkön</a:t>
            </a:r>
          </a:p>
          <a:p>
            <a:pPr marL="285750" indent="-285750">
              <a:buFont typeface="Arial" panose="020B0604020202020204" pitchFamily="34" charset="0"/>
              <a:buChar char="•"/>
            </a:pPr>
            <a:r>
              <a:rPr lang="hu-HU" sz="1400" dirty="0" smtClean="0">
                <a:solidFill>
                  <a:schemeClr val="bg2"/>
                </a:solidFill>
                <a:ea typeface="Roboto Light" panose="02000000000000000000" pitchFamily="2" charset="0"/>
              </a:rPr>
              <a:t>ne írjuk fel cetlire, monitor mellé, asztalunkra</a:t>
            </a:r>
          </a:p>
          <a:p>
            <a:pPr marL="285750" indent="-285750">
              <a:buFont typeface="Arial" panose="020B0604020202020204" pitchFamily="34" charset="0"/>
              <a:buChar char="•"/>
            </a:pPr>
            <a:r>
              <a:rPr lang="hu-HU" sz="1400" dirty="0" smtClean="0">
                <a:solidFill>
                  <a:schemeClr val="bg2"/>
                </a:solidFill>
                <a:ea typeface="Roboto Light" panose="02000000000000000000" pitchFamily="2" charset="0"/>
              </a:rPr>
              <a:t>ne írjuk be a mobilunkba</a:t>
            </a:r>
            <a:endParaRPr lang="ru-RU" sz="1400" dirty="0">
              <a:solidFill>
                <a:schemeClr val="bg2"/>
              </a:solidFill>
              <a:ea typeface="Roboto Light" panose="02000000000000000000" pitchFamily="2" charset="0"/>
            </a:endParaRPr>
          </a:p>
        </p:txBody>
      </p:sp>
      <p:sp>
        <p:nvSpPr>
          <p:cNvPr id="34" name="Freeform 6"/>
          <p:cNvSpPr>
            <a:spLocks noChangeArrowheads="1"/>
          </p:cNvSpPr>
          <p:nvPr/>
        </p:nvSpPr>
        <p:spPr bwMode="auto">
          <a:xfrm>
            <a:off x="3201038" y="4212017"/>
            <a:ext cx="279400" cy="276225"/>
          </a:xfrm>
          <a:custGeom>
            <a:avLst/>
            <a:gdLst>
              <a:gd name="T0" fmla="*/ 383 w 774"/>
              <a:gd name="T1" fmla="*/ 0 h 766"/>
              <a:gd name="T2" fmla="*/ 0 w 774"/>
              <a:gd name="T3" fmla="*/ 383 h 766"/>
              <a:gd name="T4" fmla="*/ 383 w 774"/>
              <a:gd name="T5" fmla="*/ 765 h 766"/>
              <a:gd name="T6" fmla="*/ 773 w 774"/>
              <a:gd name="T7" fmla="*/ 383 h 766"/>
              <a:gd name="T8" fmla="*/ 383 w 774"/>
              <a:gd name="T9" fmla="*/ 0 h 766"/>
              <a:gd name="T10" fmla="*/ 581 w 774"/>
              <a:gd name="T11" fmla="*/ 419 h 766"/>
              <a:gd name="T12" fmla="*/ 427 w 774"/>
              <a:gd name="T13" fmla="*/ 419 h 766"/>
              <a:gd name="T14" fmla="*/ 427 w 774"/>
              <a:gd name="T15" fmla="*/ 574 h 766"/>
              <a:gd name="T16" fmla="*/ 346 w 774"/>
              <a:gd name="T17" fmla="*/ 574 h 766"/>
              <a:gd name="T18" fmla="*/ 346 w 774"/>
              <a:gd name="T19" fmla="*/ 419 h 766"/>
              <a:gd name="T20" fmla="*/ 192 w 774"/>
              <a:gd name="T21" fmla="*/ 419 h 766"/>
              <a:gd name="T22" fmla="*/ 192 w 774"/>
              <a:gd name="T23" fmla="*/ 346 h 766"/>
              <a:gd name="T24" fmla="*/ 346 w 774"/>
              <a:gd name="T25" fmla="*/ 346 h 766"/>
              <a:gd name="T26" fmla="*/ 346 w 774"/>
              <a:gd name="T27" fmla="*/ 191 h 766"/>
              <a:gd name="T28" fmla="*/ 427 w 774"/>
              <a:gd name="T29" fmla="*/ 191 h 766"/>
              <a:gd name="T30" fmla="*/ 427 w 774"/>
              <a:gd name="T31" fmla="*/ 346 h 766"/>
              <a:gd name="T32" fmla="*/ 581 w 774"/>
              <a:gd name="T33" fmla="*/ 346 h 766"/>
              <a:gd name="T34" fmla="*/ 581 w 774"/>
              <a:gd name="T35" fmla="*/ 419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4" h="766">
                <a:moveTo>
                  <a:pt x="383" y="0"/>
                </a:moveTo>
                <a:cubicBezTo>
                  <a:pt x="177" y="0"/>
                  <a:pt x="0" y="169"/>
                  <a:pt x="0" y="383"/>
                </a:cubicBezTo>
                <a:cubicBezTo>
                  <a:pt x="0" y="596"/>
                  <a:pt x="173" y="765"/>
                  <a:pt x="383" y="765"/>
                </a:cubicBezTo>
                <a:cubicBezTo>
                  <a:pt x="592" y="765"/>
                  <a:pt x="773" y="596"/>
                  <a:pt x="773" y="383"/>
                </a:cubicBezTo>
                <a:cubicBezTo>
                  <a:pt x="773" y="169"/>
                  <a:pt x="596" y="0"/>
                  <a:pt x="383" y="0"/>
                </a:cubicBezTo>
                <a:close/>
                <a:moveTo>
                  <a:pt x="581" y="419"/>
                </a:moveTo>
                <a:lnTo>
                  <a:pt x="427" y="419"/>
                </a:lnTo>
                <a:lnTo>
                  <a:pt x="427" y="574"/>
                </a:lnTo>
                <a:lnTo>
                  <a:pt x="346" y="574"/>
                </a:lnTo>
                <a:lnTo>
                  <a:pt x="346" y="419"/>
                </a:lnTo>
                <a:lnTo>
                  <a:pt x="192" y="419"/>
                </a:lnTo>
                <a:lnTo>
                  <a:pt x="192" y="346"/>
                </a:lnTo>
                <a:lnTo>
                  <a:pt x="346" y="346"/>
                </a:lnTo>
                <a:lnTo>
                  <a:pt x="346" y="191"/>
                </a:lnTo>
                <a:lnTo>
                  <a:pt x="427" y="191"/>
                </a:lnTo>
                <a:lnTo>
                  <a:pt x="427" y="346"/>
                </a:lnTo>
                <a:lnTo>
                  <a:pt x="581" y="346"/>
                </a:lnTo>
                <a:lnTo>
                  <a:pt x="581" y="419"/>
                </a:lnTo>
                <a:close/>
              </a:path>
            </a:pathLst>
          </a:custGeom>
          <a:solidFill>
            <a:schemeClr val="accent2"/>
          </a:solidFill>
          <a:ln>
            <a:noFill/>
          </a:ln>
          <a:effectLst/>
        </p:spPr>
        <p:txBody>
          <a:bodyPr wrap="none" anchor="ctr"/>
          <a:lstStyle/>
          <a:p>
            <a:endParaRPr lang="en-US"/>
          </a:p>
        </p:txBody>
      </p:sp>
      <p:sp>
        <p:nvSpPr>
          <p:cNvPr id="41" name="TextBox 41"/>
          <p:cNvSpPr txBox="1"/>
          <p:nvPr/>
        </p:nvSpPr>
        <p:spPr>
          <a:xfrm>
            <a:off x="4008710" y="3104021"/>
            <a:ext cx="2032000" cy="461665"/>
          </a:xfrm>
          <a:prstGeom prst="rect">
            <a:avLst/>
          </a:prstGeom>
          <a:noFill/>
        </p:spPr>
        <p:txBody>
          <a:bodyPr wrap="square" rtlCol="0">
            <a:spAutoFit/>
          </a:bodyPr>
          <a:lstStyle/>
          <a:p>
            <a:pPr algn="ctr"/>
            <a:r>
              <a:rPr lang="hu-HU" sz="2400" dirty="0" smtClean="0">
                <a:solidFill>
                  <a:schemeClr val="bg1"/>
                </a:solidFill>
                <a:ea typeface="Roboto Light" panose="02000000000000000000" pitchFamily="2" charset="0"/>
              </a:rPr>
              <a:t>Ne írjuk fel!</a:t>
            </a:r>
            <a:endParaRPr lang="ru-RU" sz="2400" dirty="0">
              <a:solidFill>
                <a:schemeClr val="bg1"/>
              </a:solidFill>
              <a:ea typeface="Roboto Light" panose="02000000000000000000" pitchFamily="2" charset="0"/>
            </a:endParaRPr>
          </a:p>
        </p:txBody>
      </p:sp>
      <p:sp>
        <p:nvSpPr>
          <p:cNvPr id="48" name="Freeform 3"/>
          <p:cNvSpPr>
            <a:spLocks noChangeArrowheads="1"/>
          </p:cNvSpPr>
          <p:nvPr/>
        </p:nvSpPr>
        <p:spPr bwMode="auto">
          <a:xfrm>
            <a:off x="7244242" y="2375553"/>
            <a:ext cx="347864" cy="323894"/>
          </a:xfrm>
          <a:custGeom>
            <a:avLst/>
            <a:gdLst>
              <a:gd name="T0" fmla="*/ 507 w 508"/>
              <a:gd name="T1" fmla="*/ 178 h 479"/>
              <a:gd name="T2" fmla="*/ 483 w 508"/>
              <a:gd name="T3" fmla="*/ 135 h 479"/>
              <a:gd name="T4" fmla="*/ 256 w 508"/>
              <a:gd name="T5" fmla="*/ 0 h 479"/>
              <a:gd name="T6" fmla="*/ 24 w 508"/>
              <a:gd name="T7" fmla="*/ 135 h 479"/>
              <a:gd name="T8" fmla="*/ 0 w 508"/>
              <a:gd name="T9" fmla="*/ 178 h 479"/>
              <a:gd name="T10" fmla="*/ 0 w 508"/>
              <a:gd name="T11" fmla="*/ 430 h 479"/>
              <a:gd name="T12" fmla="*/ 53 w 508"/>
              <a:gd name="T13" fmla="*/ 478 h 479"/>
              <a:gd name="T14" fmla="*/ 459 w 508"/>
              <a:gd name="T15" fmla="*/ 478 h 479"/>
              <a:gd name="T16" fmla="*/ 507 w 508"/>
              <a:gd name="T17" fmla="*/ 430 h 479"/>
              <a:gd name="T18" fmla="*/ 507 w 508"/>
              <a:gd name="T19" fmla="*/ 178 h 479"/>
              <a:gd name="T20" fmla="*/ 256 w 508"/>
              <a:gd name="T21" fmla="*/ 304 h 479"/>
              <a:gd name="T22" fmla="*/ 43 w 508"/>
              <a:gd name="T23" fmla="*/ 174 h 479"/>
              <a:gd name="T24" fmla="*/ 256 w 508"/>
              <a:gd name="T25" fmla="*/ 48 h 479"/>
              <a:gd name="T26" fmla="*/ 464 w 508"/>
              <a:gd name="T27" fmla="*/ 174 h 479"/>
              <a:gd name="T28" fmla="*/ 256 w 508"/>
              <a:gd name="T29" fmla="*/ 3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8" h="479">
                <a:moveTo>
                  <a:pt x="507" y="178"/>
                </a:moveTo>
                <a:cubicBezTo>
                  <a:pt x="507" y="159"/>
                  <a:pt x="498" y="145"/>
                  <a:pt x="483" y="135"/>
                </a:cubicBezTo>
                <a:lnTo>
                  <a:pt x="256" y="0"/>
                </a:lnTo>
                <a:lnTo>
                  <a:pt x="24" y="135"/>
                </a:lnTo>
                <a:cubicBezTo>
                  <a:pt x="14" y="145"/>
                  <a:pt x="0" y="159"/>
                  <a:pt x="0" y="178"/>
                </a:cubicBezTo>
                <a:lnTo>
                  <a:pt x="0" y="430"/>
                </a:lnTo>
                <a:cubicBezTo>
                  <a:pt x="0" y="459"/>
                  <a:pt x="24" y="478"/>
                  <a:pt x="53" y="478"/>
                </a:cubicBezTo>
                <a:lnTo>
                  <a:pt x="459" y="478"/>
                </a:lnTo>
                <a:cubicBezTo>
                  <a:pt x="483" y="478"/>
                  <a:pt x="507" y="459"/>
                  <a:pt x="507" y="430"/>
                </a:cubicBezTo>
                <a:lnTo>
                  <a:pt x="507" y="178"/>
                </a:lnTo>
                <a:close/>
                <a:moveTo>
                  <a:pt x="256" y="304"/>
                </a:moveTo>
                <a:lnTo>
                  <a:pt x="43" y="174"/>
                </a:lnTo>
                <a:lnTo>
                  <a:pt x="256" y="48"/>
                </a:lnTo>
                <a:lnTo>
                  <a:pt x="464" y="174"/>
                </a:lnTo>
                <a:lnTo>
                  <a:pt x="256" y="304"/>
                </a:lnTo>
                <a:close/>
              </a:path>
            </a:pathLst>
          </a:custGeom>
          <a:solidFill>
            <a:schemeClr val="bg1"/>
          </a:solidFill>
          <a:ln>
            <a:noFill/>
          </a:ln>
          <a:effectLst/>
        </p:spPr>
        <p:txBody>
          <a:bodyPr wrap="none" anchor="ctr"/>
          <a:lstStyle/>
          <a:p>
            <a:endParaRPr lang="en-US"/>
          </a:p>
        </p:txBody>
      </p:sp>
      <p:sp>
        <p:nvSpPr>
          <p:cNvPr id="49" name="TextBox 41"/>
          <p:cNvSpPr txBox="1"/>
          <p:nvPr/>
        </p:nvSpPr>
        <p:spPr>
          <a:xfrm>
            <a:off x="6402174" y="2884945"/>
            <a:ext cx="2032000" cy="954107"/>
          </a:xfrm>
          <a:prstGeom prst="rect">
            <a:avLst/>
          </a:prstGeom>
          <a:noFill/>
        </p:spPr>
        <p:txBody>
          <a:bodyPr wrap="square" rtlCol="0">
            <a:spAutoFit/>
          </a:bodyPr>
          <a:lstStyle/>
          <a:p>
            <a:pPr algn="ctr"/>
            <a:r>
              <a:rPr lang="hu-HU" sz="2800" dirty="0" smtClean="0">
                <a:solidFill>
                  <a:schemeClr val="bg1"/>
                </a:solidFill>
                <a:ea typeface="Roboto Light" panose="02000000000000000000" pitchFamily="2" charset="0"/>
              </a:rPr>
              <a:t>Kezeljük külön!</a:t>
            </a:r>
            <a:endParaRPr lang="ru-RU" sz="2800" dirty="0">
              <a:solidFill>
                <a:schemeClr val="bg1"/>
              </a:solidFill>
              <a:ea typeface="Roboto Light" panose="02000000000000000000" pitchFamily="2" charset="0"/>
            </a:endParaRPr>
          </a:p>
        </p:txBody>
      </p:sp>
    </p:spTree>
    <p:extLst>
      <p:ext uri="{BB962C8B-B14F-4D97-AF65-F5344CB8AC3E}">
        <p14:creationId xmlns:p14="http://schemas.microsoft.com/office/powerpoint/2010/main" val="1438084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55" grpId="0" animBg="1"/>
      <p:bldP spid="25" grpId="0" animBg="1"/>
      <p:bldP spid="26" grpId="0"/>
      <p:bldP spid="27" grpId="0"/>
      <p:bldP spid="28" grpId="0" animBg="1"/>
      <p:bldP spid="32" grpId="0"/>
      <p:bldP spid="33" grpId="0"/>
      <p:bldP spid="34" grpId="0" animBg="1"/>
      <p:bldP spid="41" grpId="0"/>
      <p:bldP spid="48" grpId="0" animBg="1"/>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Заголовок 40"/>
          <p:cNvSpPr>
            <a:spLocks noGrp="1"/>
          </p:cNvSpPr>
          <p:nvPr>
            <p:ph type="title"/>
          </p:nvPr>
        </p:nvSpPr>
        <p:spPr/>
        <p:txBody>
          <a:bodyPr/>
          <a:lstStyle/>
          <a:p>
            <a:r>
              <a:rPr lang="hu-HU" dirty="0"/>
              <a:t>Jelszavunk ugye nincs a képernyőn?</a:t>
            </a:r>
            <a:endParaRPr lang="ru-RU" dirty="0"/>
          </a:p>
        </p:txBody>
      </p:sp>
      <p:sp>
        <p:nvSpPr>
          <p:cNvPr id="5" name="Прямоугольник 4"/>
          <p:cNvSpPr/>
          <p:nvPr/>
        </p:nvSpPr>
        <p:spPr>
          <a:xfrm>
            <a:off x="1062105" y="5773790"/>
            <a:ext cx="4728984" cy="6234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6" name="TextBox 5"/>
          <p:cNvSpPr txBox="1"/>
          <p:nvPr/>
        </p:nvSpPr>
        <p:spPr>
          <a:xfrm>
            <a:off x="1090962" y="5823889"/>
            <a:ext cx="4710112" cy="523220"/>
          </a:xfrm>
          <a:prstGeom prst="rect">
            <a:avLst/>
          </a:prstGeom>
          <a:noFill/>
        </p:spPr>
        <p:txBody>
          <a:bodyPr wrap="square" rtlCol="0">
            <a:spAutoFit/>
          </a:bodyPr>
          <a:lstStyle/>
          <a:p>
            <a:pPr algn="ctr"/>
            <a:r>
              <a:rPr lang="hu-HU" sz="1400" dirty="0" smtClean="0">
                <a:solidFill>
                  <a:schemeClr val="bg1"/>
                </a:solidFill>
                <a:ea typeface="Roboto Light" panose="02000000000000000000" pitchFamily="2" charset="0"/>
              </a:rPr>
              <a:t>Feltört, magyarországi adatbázisok jelszó összesítése jelszó gyakoriság szerint</a:t>
            </a:r>
          </a:p>
        </p:txBody>
      </p:sp>
      <p:grpSp>
        <p:nvGrpSpPr>
          <p:cNvPr id="7" name="Группа 6"/>
          <p:cNvGrpSpPr/>
          <p:nvPr/>
        </p:nvGrpSpPr>
        <p:grpSpPr>
          <a:xfrm>
            <a:off x="6689124" y="1760564"/>
            <a:ext cx="3110705" cy="2781119"/>
            <a:chOff x="5960790" y="4530568"/>
            <a:chExt cx="2747349" cy="1779952"/>
          </a:xfrm>
        </p:grpSpPr>
        <p:sp>
          <p:nvSpPr>
            <p:cNvPr id="22" name="Freeform 35"/>
            <p:cNvSpPr>
              <a:spLocks noChangeArrowheads="1"/>
            </p:cNvSpPr>
            <p:nvPr/>
          </p:nvSpPr>
          <p:spPr bwMode="auto">
            <a:xfrm>
              <a:off x="6055373" y="4530568"/>
              <a:ext cx="291378" cy="212386"/>
            </a:xfrm>
            <a:custGeom>
              <a:avLst/>
              <a:gdLst>
                <a:gd name="T0" fmla="*/ 259 w 514"/>
                <a:gd name="T1" fmla="*/ 0 h 509"/>
                <a:gd name="T2" fmla="*/ 0 w 514"/>
                <a:gd name="T3" fmla="*/ 254 h 509"/>
                <a:gd name="T4" fmla="*/ 259 w 514"/>
                <a:gd name="T5" fmla="*/ 508 h 509"/>
                <a:gd name="T6" fmla="*/ 513 w 514"/>
                <a:gd name="T7" fmla="*/ 254 h 509"/>
                <a:gd name="T8" fmla="*/ 259 w 514"/>
                <a:gd name="T9" fmla="*/ 0 h 509"/>
                <a:gd name="T10" fmla="*/ 386 w 514"/>
                <a:gd name="T11" fmla="*/ 279 h 509"/>
                <a:gd name="T12" fmla="*/ 127 w 514"/>
                <a:gd name="T13" fmla="*/ 279 h 509"/>
                <a:gd name="T14" fmla="*/ 127 w 514"/>
                <a:gd name="T15" fmla="*/ 230 h 509"/>
                <a:gd name="T16" fmla="*/ 386 w 514"/>
                <a:gd name="T17" fmla="*/ 230 h 509"/>
                <a:gd name="T18" fmla="*/ 386 w 514"/>
                <a:gd name="T19" fmla="*/ 279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4" h="509">
                  <a:moveTo>
                    <a:pt x="259" y="0"/>
                  </a:moveTo>
                  <a:cubicBezTo>
                    <a:pt x="117" y="0"/>
                    <a:pt x="0" y="113"/>
                    <a:pt x="0" y="254"/>
                  </a:cubicBezTo>
                  <a:cubicBezTo>
                    <a:pt x="0" y="396"/>
                    <a:pt x="120" y="508"/>
                    <a:pt x="259" y="508"/>
                  </a:cubicBezTo>
                  <a:cubicBezTo>
                    <a:pt x="398" y="508"/>
                    <a:pt x="513" y="396"/>
                    <a:pt x="513" y="254"/>
                  </a:cubicBezTo>
                  <a:cubicBezTo>
                    <a:pt x="513" y="113"/>
                    <a:pt x="396" y="0"/>
                    <a:pt x="259" y="0"/>
                  </a:cubicBezTo>
                  <a:close/>
                  <a:moveTo>
                    <a:pt x="386" y="279"/>
                  </a:moveTo>
                  <a:lnTo>
                    <a:pt x="127" y="279"/>
                  </a:lnTo>
                  <a:lnTo>
                    <a:pt x="127" y="230"/>
                  </a:lnTo>
                  <a:lnTo>
                    <a:pt x="386" y="230"/>
                  </a:lnTo>
                  <a:lnTo>
                    <a:pt x="386" y="279"/>
                  </a:lnTo>
                  <a:close/>
                </a:path>
              </a:pathLst>
            </a:custGeom>
            <a:solidFill>
              <a:srgbClr val="FF0000"/>
            </a:solidFill>
            <a:ln>
              <a:noFill/>
            </a:ln>
            <a:effectLst/>
          </p:spPr>
          <p:txBody>
            <a:bodyPr wrap="none" anchor="ctr"/>
            <a:lstStyle/>
            <a:p>
              <a:endParaRPr lang="en-US"/>
            </a:p>
          </p:txBody>
        </p:sp>
        <p:sp>
          <p:nvSpPr>
            <p:cNvPr id="33" name="TextBox 32"/>
            <p:cNvSpPr txBox="1"/>
            <p:nvPr/>
          </p:nvSpPr>
          <p:spPr>
            <a:xfrm>
              <a:off x="6481466" y="4530568"/>
              <a:ext cx="2226673" cy="256076"/>
            </a:xfrm>
            <a:prstGeom prst="rect">
              <a:avLst/>
            </a:prstGeom>
            <a:noFill/>
          </p:spPr>
          <p:txBody>
            <a:bodyPr wrap="square" rtlCol="0">
              <a:spAutoFit/>
            </a:bodyPr>
            <a:lstStyle/>
            <a:p>
              <a:r>
                <a:rPr lang="hu-HU" sz="2000" dirty="0" smtClean="0">
                  <a:ea typeface="Roboto Light" panose="02000000000000000000" pitchFamily="2" charset="0"/>
                </a:rPr>
                <a:t>Rossz jelszóalkotás:</a:t>
              </a:r>
              <a:endParaRPr lang="ru-RU" sz="2000" dirty="0">
                <a:ea typeface="Roboto Light" panose="02000000000000000000" pitchFamily="2" charset="0"/>
              </a:endParaRPr>
            </a:p>
          </p:txBody>
        </p:sp>
        <p:sp>
          <p:nvSpPr>
            <p:cNvPr id="34" name="TextBox 33"/>
            <p:cNvSpPr txBox="1"/>
            <p:nvPr/>
          </p:nvSpPr>
          <p:spPr>
            <a:xfrm>
              <a:off x="5960790" y="4872559"/>
              <a:ext cx="2575390" cy="1437961"/>
            </a:xfrm>
            <a:prstGeom prst="rect">
              <a:avLst/>
            </a:prstGeom>
            <a:noFill/>
          </p:spPr>
          <p:txBody>
            <a:bodyPr wrap="square" rtlCol="0">
              <a:spAutoFit/>
            </a:bodyPr>
            <a:lstStyle/>
            <a:p>
              <a:pPr marL="285750" indent="-285750">
                <a:buFont typeface="Arial" panose="020B0604020202020204" pitchFamily="34" charset="0"/>
                <a:buChar char="•"/>
              </a:pPr>
              <a:r>
                <a:rPr lang="hu-HU" sz="2000" dirty="0" smtClean="0"/>
                <a:t>szeretlek</a:t>
              </a:r>
              <a:endParaRPr lang="hu-HU" sz="2000" dirty="0"/>
            </a:p>
            <a:p>
              <a:pPr marL="285750" indent="-285750">
                <a:buFont typeface="Arial" panose="020B0604020202020204" pitchFamily="34" charset="0"/>
                <a:buChar char="•"/>
              </a:pPr>
              <a:r>
                <a:rPr lang="hu-HU" sz="2000" dirty="0" smtClean="0"/>
                <a:t>Szeretlek</a:t>
              </a:r>
              <a:endParaRPr lang="hu-HU" sz="2000" dirty="0"/>
            </a:p>
            <a:p>
              <a:pPr marL="285750" indent="-285750">
                <a:buFont typeface="Arial" panose="020B0604020202020204" pitchFamily="34" charset="0"/>
                <a:buChar char="•"/>
              </a:pPr>
              <a:r>
                <a:rPr lang="hu-HU" sz="2000" dirty="0" smtClean="0"/>
                <a:t>sz3r3tl3k</a:t>
              </a:r>
              <a:endParaRPr lang="hu-HU" sz="2000" dirty="0"/>
            </a:p>
            <a:p>
              <a:pPr marL="285750" indent="-285750">
                <a:buFont typeface="Arial" panose="020B0604020202020204" pitchFamily="34" charset="0"/>
                <a:buChar char="•"/>
              </a:pPr>
              <a:r>
                <a:rPr lang="hu-HU" sz="2000" dirty="0" smtClean="0"/>
                <a:t>Szeretlek123456</a:t>
              </a:r>
              <a:endParaRPr lang="hu-HU" sz="2000" dirty="0"/>
            </a:p>
            <a:p>
              <a:pPr marL="285750" indent="-285750">
                <a:buFont typeface="Arial" panose="020B0604020202020204" pitchFamily="34" charset="0"/>
                <a:buChar char="•"/>
              </a:pPr>
              <a:r>
                <a:rPr lang="hu-HU" sz="2000" dirty="0" smtClean="0"/>
                <a:t>Szeretlek</a:t>
              </a:r>
              <a:r>
                <a:rPr lang="hu-HU" sz="2000" dirty="0"/>
                <a:t>!</a:t>
              </a:r>
            </a:p>
            <a:p>
              <a:pPr marL="285750" indent="-285750">
                <a:buFont typeface="Arial" panose="020B0604020202020204" pitchFamily="34" charset="0"/>
                <a:buChar char="•"/>
              </a:pPr>
              <a:r>
                <a:rPr lang="hu-HU" sz="2000" dirty="0" smtClean="0"/>
                <a:t>Zolika88</a:t>
              </a:r>
              <a:endParaRPr lang="hu-HU" sz="2000" dirty="0"/>
            </a:p>
            <a:p>
              <a:pPr marL="285750" indent="-285750">
                <a:buFont typeface="Arial" panose="020B0604020202020204" pitchFamily="34" charset="0"/>
                <a:buChar char="•"/>
              </a:pPr>
              <a:r>
                <a:rPr lang="hu-HU" sz="2000" dirty="0" smtClean="0"/>
                <a:t>Z0l1k@</a:t>
              </a:r>
              <a:endParaRPr lang="ru-RU" sz="2000" dirty="0">
                <a:solidFill>
                  <a:schemeClr val="bg2"/>
                </a:solidFill>
                <a:ea typeface="Roboto Light" panose="02000000000000000000" pitchFamily="2" charset="0"/>
              </a:endParaRPr>
            </a:p>
          </p:txBody>
        </p:sp>
      </p:grpSp>
      <p:pic>
        <p:nvPicPr>
          <p:cNvPr id="8" name="Kép 7"/>
          <p:cNvPicPr>
            <a:picLocks noChangeAspect="1"/>
          </p:cNvPicPr>
          <p:nvPr/>
        </p:nvPicPr>
        <p:blipFill>
          <a:blip r:embed="rId2"/>
          <a:stretch>
            <a:fillRect/>
          </a:stretch>
        </p:blipFill>
        <p:spPr>
          <a:xfrm>
            <a:off x="95820" y="1321503"/>
            <a:ext cx="6700396" cy="4247276"/>
          </a:xfrm>
          <a:prstGeom prst="rect">
            <a:avLst/>
          </a:prstGeom>
        </p:spPr>
      </p:pic>
    </p:spTree>
    <p:extLst>
      <p:ext uri="{BB962C8B-B14F-4D97-AF65-F5344CB8AC3E}">
        <p14:creationId xmlns:p14="http://schemas.microsoft.com/office/powerpoint/2010/main" val="2195923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вал 6"/>
          <p:cNvSpPr/>
          <p:nvPr/>
        </p:nvSpPr>
        <p:spPr>
          <a:xfrm>
            <a:off x="6729613" y="3964029"/>
            <a:ext cx="2369107" cy="2369106"/>
          </a:xfrm>
          <a:prstGeom prst="ellipse">
            <a:avLst/>
          </a:prstGeom>
          <a:noFill/>
          <a:ln w="12700">
            <a:solidFill>
              <a:schemeClr val="tx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1"/>
          </a:p>
        </p:txBody>
      </p:sp>
      <p:sp>
        <p:nvSpPr>
          <p:cNvPr id="42" name="Овал 41"/>
          <p:cNvSpPr/>
          <p:nvPr/>
        </p:nvSpPr>
        <p:spPr>
          <a:xfrm>
            <a:off x="8309835" y="4416599"/>
            <a:ext cx="1463968" cy="1463966"/>
          </a:xfrm>
          <a:prstGeom prst="ellipse">
            <a:avLst/>
          </a:prstGeom>
          <a:noFill/>
          <a:ln w="12700">
            <a:solidFill>
              <a:schemeClr val="tx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1"/>
          </a:p>
        </p:txBody>
      </p:sp>
      <p:sp>
        <p:nvSpPr>
          <p:cNvPr id="3" name="Заголовок 2"/>
          <p:cNvSpPr>
            <a:spLocks noGrp="1"/>
          </p:cNvSpPr>
          <p:nvPr>
            <p:ph type="title"/>
          </p:nvPr>
        </p:nvSpPr>
        <p:spPr/>
        <p:txBody>
          <a:bodyPr>
            <a:normAutofit/>
          </a:bodyPr>
          <a:lstStyle/>
          <a:p>
            <a:r>
              <a:rPr lang="hu-HU" dirty="0" smtClean="0"/>
              <a:t>Mi sem így alkotunk jelszót, ugye?</a:t>
            </a:r>
            <a:endParaRPr lang="ru-RU" dirty="0"/>
          </a:p>
        </p:txBody>
      </p:sp>
      <p:grpSp>
        <p:nvGrpSpPr>
          <p:cNvPr id="31" name="Группа 30"/>
          <p:cNvGrpSpPr/>
          <p:nvPr/>
        </p:nvGrpSpPr>
        <p:grpSpPr>
          <a:xfrm>
            <a:off x="7539560" y="3596869"/>
            <a:ext cx="749212" cy="748856"/>
            <a:chOff x="5636015" y="2414380"/>
            <a:chExt cx="922105" cy="921671"/>
          </a:xfrm>
        </p:grpSpPr>
        <p:sp>
          <p:nvSpPr>
            <p:cNvPr id="32" name="Овал 31"/>
            <p:cNvSpPr/>
            <p:nvPr/>
          </p:nvSpPr>
          <p:spPr>
            <a:xfrm>
              <a:off x="5698897" y="2476158"/>
              <a:ext cx="798116" cy="798116"/>
            </a:xfrm>
            <a:prstGeom prst="ellipse">
              <a:avLst/>
            </a:prstGeom>
            <a:solidFill>
              <a:schemeClr val="accent1"/>
            </a:solidFill>
            <a:ln>
              <a:noFill/>
            </a:ln>
            <a:effectLst>
              <a:outerShdw blurRad="50800" dist="12700" dir="5400000" algn="t"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endParaRPr lang="ru-RU" sz="1141"/>
            </a:p>
          </p:txBody>
        </p:sp>
        <p:sp>
          <p:nvSpPr>
            <p:cNvPr id="43" name="Дуга 42"/>
            <p:cNvSpPr/>
            <p:nvPr/>
          </p:nvSpPr>
          <p:spPr>
            <a:xfrm>
              <a:off x="5636450" y="2414381"/>
              <a:ext cx="921670" cy="921670"/>
            </a:xfrm>
            <a:prstGeom prst="arc">
              <a:avLst>
                <a:gd name="adj1" fmla="val 16200000"/>
                <a:gd name="adj2" fmla="val 5420584"/>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141"/>
            </a:p>
          </p:txBody>
        </p:sp>
        <p:sp>
          <p:nvSpPr>
            <p:cNvPr id="44" name="Дуга 43"/>
            <p:cNvSpPr/>
            <p:nvPr/>
          </p:nvSpPr>
          <p:spPr>
            <a:xfrm rot="10800000">
              <a:off x="5636015" y="2414380"/>
              <a:ext cx="921670" cy="921670"/>
            </a:xfrm>
            <a:prstGeom prst="arc">
              <a:avLst>
                <a:gd name="adj1" fmla="val 16200000"/>
                <a:gd name="adj2" fmla="val 5420584"/>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141"/>
            </a:p>
          </p:txBody>
        </p:sp>
      </p:grpSp>
      <p:grpSp>
        <p:nvGrpSpPr>
          <p:cNvPr id="45" name="Группа 44"/>
          <p:cNvGrpSpPr/>
          <p:nvPr/>
        </p:nvGrpSpPr>
        <p:grpSpPr>
          <a:xfrm>
            <a:off x="7539206" y="5880566"/>
            <a:ext cx="749212" cy="748856"/>
            <a:chOff x="5636015" y="2414380"/>
            <a:chExt cx="922105" cy="921671"/>
          </a:xfrm>
        </p:grpSpPr>
        <p:sp>
          <p:nvSpPr>
            <p:cNvPr id="46" name="Овал 45"/>
            <p:cNvSpPr/>
            <p:nvPr/>
          </p:nvSpPr>
          <p:spPr>
            <a:xfrm>
              <a:off x="5698897" y="2476158"/>
              <a:ext cx="798116" cy="798116"/>
            </a:xfrm>
            <a:prstGeom prst="ellipse">
              <a:avLst/>
            </a:prstGeom>
            <a:solidFill>
              <a:schemeClr val="accent3"/>
            </a:solidFill>
            <a:ln>
              <a:noFill/>
            </a:ln>
            <a:effectLst>
              <a:outerShdw blurRad="50800" dist="12700" dir="5400000" algn="t"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endParaRPr lang="ru-RU" sz="1141"/>
            </a:p>
          </p:txBody>
        </p:sp>
        <p:sp>
          <p:nvSpPr>
            <p:cNvPr id="47" name="Дуга 46"/>
            <p:cNvSpPr/>
            <p:nvPr/>
          </p:nvSpPr>
          <p:spPr>
            <a:xfrm>
              <a:off x="5636450" y="2414381"/>
              <a:ext cx="921670" cy="921670"/>
            </a:xfrm>
            <a:prstGeom prst="arc">
              <a:avLst>
                <a:gd name="adj1" fmla="val 16200000"/>
                <a:gd name="adj2" fmla="val 5420584"/>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141"/>
            </a:p>
          </p:txBody>
        </p:sp>
        <p:sp>
          <p:nvSpPr>
            <p:cNvPr id="48" name="Дуга 47"/>
            <p:cNvSpPr/>
            <p:nvPr/>
          </p:nvSpPr>
          <p:spPr>
            <a:xfrm rot="10800000">
              <a:off x="5636015" y="2414380"/>
              <a:ext cx="921670" cy="921670"/>
            </a:xfrm>
            <a:prstGeom prst="arc">
              <a:avLst>
                <a:gd name="adj1" fmla="val 16200000"/>
                <a:gd name="adj2" fmla="val 5420584"/>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141"/>
            </a:p>
          </p:txBody>
        </p:sp>
      </p:grpSp>
      <p:grpSp>
        <p:nvGrpSpPr>
          <p:cNvPr id="49" name="Группа 48"/>
          <p:cNvGrpSpPr/>
          <p:nvPr/>
        </p:nvGrpSpPr>
        <p:grpSpPr>
          <a:xfrm>
            <a:off x="6389541" y="4774154"/>
            <a:ext cx="749212" cy="748856"/>
            <a:chOff x="5636015" y="2414380"/>
            <a:chExt cx="922105" cy="921671"/>
          </a:xfrm>
        </p:grpSpPr>
        <p:sp>
          <p:nvSpPr>
            <p:cNvPr id="50" name="Овал 49"/>
            <p:cNvSpPr/>
            <p:nvPr/>
          </p:nvSpPr>
          <p:spPr>
            <a:xfrm>
              <a:off x="5698897" y="2476158"/>
              <a:ext cx="798116" cy="798116"/>
            </a:xfrm>
            <a:prstGeom prst="ellipse">
              <a:avLst/>
            </a:prstGeom>
            <a:solidFill>
              <a:schemeClr val="accent2"/>
            </a:solidFill>
            <a:ln>
              <a:noFill/>
            </a:ln>
            <a:effectLst>
              <a:outerShdw blurRad="50800" dist="12700" dir="5400000" algn="t"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endParaRPr lang="ru-RU" sz="1141"/>
            </a:p>
          </p:txBody>
        </p:sp>
        <p:sp>
          <p:nvSpPr>
            <p:cNvPr id="51" name="Дуга 50"/>
            <p:cNvSpPr/>
            <p:nvPr/>
          </p:nvSpPr>
          <p:spPr>
            <a:xfrm>
              <a:off x="5636450" y="2414381"/>
              <a:ext cx="921670" cy="921670"/>
            </a:xfrm>
            <a:prstGeom prst="arc">
              <a:avLst>
                <a:gd name="adj1" fmla="val 16200000"/>
                <a:gd name="adj2" fmla="val 5420584"/>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141"/>
            </a:p>
          </p:txBody>
        </p:sp>
        <p:sp>
          <p:nvSpPr>
            <p:cNvPr id="52" name="Дуга 51"/>
            <p:cNvSpPr/>
            <p:nvPr/>
          </p:nvSpPr>
          <p:spPr>
            <a:xfrm rot="10800000">
              <a:off x="5636015" y="2414380"/>
              <a:ext cx="921670" cy="921670"/>
            </a:xfrm>
            <a:prstGeom prst="arc">
              <a:avLst>
                <a:gd name="adj1" fmla="val 16200000"/>
                <a:gd name="adj2" fmla="val 5420584"/>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141"/>
            </a:p>
          </p:txBody>
        </p:sp>
      </p:grpSp>
      <p:grpSp>
        <p:nvGrpSpPr>
          <p:cNvPr id="53" name="Группа 52"/>
          <p:cNvGrpSpPr/>
          <p:nvPr/>
        </p:nvGrpSpPr>
        <p:grpSpPr>
          <a:xfrm>
            <a:off x="8667216" y="4774152"/>
            <a:ext cx="749212" cy="748856"/>
            <a:chOff x="5636015" y="2414380"/>
            <a:chExt cx="922105" cy="921671"/>
          </a:xfrm>
        </p:grpSpPr>
        <p:sp>
          <p:nvSpPr>
            <p:cNvPr id="54" name="Овал 53"/>
            <p:cNvSpPr/>
            <p:nvPr/>
          </p:nvSpPr>
          <p:spPr>
            <a:xfrm>
              <a:off x="5698897" y="2476158"/>
              <a:ext cx="798116" cy="798116"/>
            </a:xfrm>
            <a:prstGeom prst="ellipse">
              <a:avLst/>
            </a:prstGeom>
            <a:solidFill>
              <a:schemeClr val="accent4"/>
            </a:solidFill>
            <a:ln>
              <a:noFill/>
            </a:ln>
            <a:effectLst>
              <a:outerShdw blurRad="50800" dist="12700" dir="5400000" algn="t"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endParaRPr lang="ru-RU" sz="1141"/>
            </a:p>
          </p:txBody>
        </p:sp>
        <p:sp>
          <p:nvSpPr>
            <p:cNvPr id="55" name="Дуга 54"/>
            <p:cNvSpPr/>
            <p:nvPr/>
          </p:nvSpPr>
          <p:spPr>
            <a:xfrm>
              <a:off x="5636450" y="2414381"/>
              <a:ext cx="921670" cy="921670"/>
            </a:xfrm>
            <a:prstGeom prst="arc">
              <a:avLst>
                <a:gd name="adj1" fmla="val 16200000"/>
                <a:gd name="adj2" fmla="val 5420584"/>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141"/>
            </a:p>
          </p:txBody>
        </p:sp>
        <p:sp>
          <p:nvSpPr>
            <p:cNvPr id="56" name="Дуга 55"/>
            <p:cNvSpPr/>
            <p:nvPr/>
          </p:nvSpPr>
          <p:spPr>
            <a:xfrm rot="10800000">
              <a:off x="5636015" y="2414380"/>
              <a:ext cx="921670" cy="921670"/>
            </a:xfrm>
            <a:prstGeom prst="arc">
              <a:avLst>
                <a:gd name="adj1" fmla="val 16200000"/>
                <a:gd name="adj2" fmla="val 5420584"/>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141"/>
            </a:p>
          </p:txBody>
        </p:sp>
      </p:grpSp>
      <p:sp>
        <p:nvSpPr>
          <p:cNvPr id="58" name="TextBox 57"/>
          <p:cNvSpPr txBox="1"/>
          <p:nvPr/>
        </p:nvSpPr>
        <p:spPr>
          <a:xfrm>
            <a:off x="5592" y="1323228"/>
            <a:ext cx="7908574" cy="3970318"/>
          </a:xfrm>
          <a:prstGeom prst="rect">
            <a:avLst/>
          </a:prstGeom>
          <a:noFill/>
        </p:spPr>
        <p:txBody>
          <a:bodyPr wrap="square" rtlCol="0">
            <a:spAutoFit/>
          </a:bodyPr>
          <a:lstStyle/>
          <a:p>
            <a:pPr marL="285750" indent="-285750">
              <a:buFont typeface="Wingdings" panose="05000000000000000000" pitchFamily="2" charset="2"/>
              <a:buChar char="Ø"/>
            </a:pPr>
            <a:r>
              <a:rPr lang="hu-HU" sz="1800" dirty="0" smtClean="0"/>
              <a:t>„</a:t>
            </a:r>
            <a:r>
              <a:rPr lang="hu-HU" sz="1800" dirty="0"/>
              <a:t>jelszó” + szám: </a:t>
            </a:r>
            <a:r>
              <a:rPr lang="hu-HU" sz="1800" dirty="0" smtClean="0"/>
              <a:t>			Jelszó123</a:t>
            </a:r>
            <a:r>
              <a:rPr lang="hu-HU" sz="1800" dirty="0"/>
              <a:t>,  Jelszo1988, </a:t>
            </a:r>
            <a:r>
              <a:rPr lang="hu-HU" sz="1800" dirty="0" err="1"/>
              <a:t>Jelszo</a:t>
            </a:r>
            <a:r>
              <a:rPr lang="hu-HU" sz="1800" dirty="0"/>
              <a:t>!</a:t>
            </a:r>
          </a:p>
          <a:p>
            <a:pPr marL="285750" indent="-285750">
              <a:buFont typeface="Wingdings" panose="05000000000000000000" pitchFamily="2" charset="2"/>
              <a:buChar char="Ø"/>
            </a:pPr>
            <a:r>
              <a:rPr lang="hu-HU" sz="1800" dirty="0" smtClean="0"/>
              <a:t>gyerek/családtag </a:t>
            </a:r>
            <a:r>
              <a:rPr lang="hu-HU" sz="1800" dirty="0"/>
              <a:t>neve + szám: </a:t>
            </a:r>
            <a:r>
              <a:rPr lang="hu-HU" sz="1800" dirty="0" smtClean="0"/>
              <a:t>	Zita3</a:t>
            </a:r>
            <a:r>
              <a:rPr lang="hu-HU" sz="1800" dirty="0"/>
              <a:t>, Pisti98, 123Juli</a:t>
            </a:r>
          </a:p>
          <a:p>
            <a:pPr marL="285750" indent="-285750">
              <a:buFont typeface="Wingdings" panose="05000000000000000000" pitchFamily="2" charset="2"/>
              <a:buChar char="Ø"/>
            </a:pPr>
            <a:r>
              <a:rPr lang="hu-HU" sz="1800" dirty="0"/>
              <a:t>s</a:t>
            </a:r>
            <a:r>
              <a:rPr lang="hu-HU" sz="1800" dirty="0" smtClean="0"/>
              <a:t>aját </a:t>
            </a:r>
            <a:r>
              <a:rPr lang="hu-HU" sz="1800" dirty="0"/>
              <a:t>keresztnév + szám: </a:t>
            </a:r>
            <a:r>
              <a:rPr lang="hu-HU" sz="1800" dirty="0" smtClean="0"/>
              <a:t>		Mate1988</a:t>
            </a:r>
            <a:r>
              <a:rPr lang="hu-HU" sz="1800" dirty="0"/>
              <a:t>, 88Máté, Pál123</a:t>
            </a:r>
          </a:p>
          <a:p>
            <a:pPr marL="285750" indent="-285750">
              <a:buFont typeface="Wingdings" panose="05000000000000000000" pitchFamily="2" charset="2"/>
              <a:buChar char="Ø"/>
            </a:pPr>
            <a:r>
              <a:rPr lang="hu-HU" sz="1800" dirty="0" smtClean="0"/>
              <a:t>becenév </a:t>
            </a:r>
            <a:r>
              <a:rPr lang="hu-HU" sz="1800" dirty="0"/>
              <a:t>+ szám: </a:t>
            </a:r>
            <a:r>
              <a:rPr lang="hu-HU" sz="1800" dirty="0" smtClean="0"/>
              <a:t>			Petike88</a:t>
            </a:r>
            <a:r>
              <a:rPr lang="hu-HU" sz="1800" dirty="0"/>
              <a:t>, Gabi98, 65Gabika, Zitus1</a:t>
            </a:r>
          </a:p>
          <a:p>
            <a:pPr marL="285750" indent="-285750">
              <a:buFont typeface="Wingdings" panose="05000000000000000000" pitchFamily="2" charset="2"/>
              <a:buChar char="Ø"/>
            </a:pPr>
            <a:r>
              <a:rPr lang="hu-HU" sz="1800" dirty="0" smtClean="0"/>
              <a:t>kedvenc </a:t>
            </a:r>
            <a:r>
              <a:rPr lang="hu-HU" sz="1800" dirty="0"/>
              <a:t>virág + szám: </a:t>
            </a:r>
            <a:r>
              <a:rPr lang="hu-HU" sz="1800" dirty="0" smtClean="0"/>
              <a:t>		Tulipan12</a:t>
            </a:r>
            <a:r>
              <a:rPr lang="hu-HU" sz="1800" dirty="0"/>
              <a:t>, 12Orchidea, Hóvirág9</a:t>
            </a:r>
          </a:p>
          <a:p>
            <a:pPr marL="285750" indent="-285750">
              <a:buFont typeface="Wingdings" panose="05000000000000000000" pitchFamily="2" charset="2"/>
              <a:buChar char="Ø"/>
            </a:pPr>
            <a:r>
              <a:rPr lang="hu-HU" sz="1800" dirty="0" smtClean="0"/>
              <a:t>kedvenc </a:t>
            </a:r>
            <a:r>
              <a:rPr lang="hu-HU" sz="1800" dirty="0"/>
              <a:t>állat + szám: </a:t>
            </a:r>
            <a:r>
              <a:rPr lang="hu-HU" sz="1800" dirty="0" smtClean="0"/>
              <a:t>		Kutya33</a:t>
            </a:r>
            <a:r>
              <a:rPr lang="hu-HU" sz="1800" dirty="0"/>
              <a:t>, Cica78, 16Bundás, Cirmi8</a:t>
            </a:r>
          </a:p>
          <a:p>
            <a:pPr marL="285750" indent="-285750">
              <a:buFont typeface="Wingdings" panose="05000000000000000000" pitchFamily="2" charset="2"/>
              <a:buChar char="Ø"/>
            </a:pPr>
            <a:r>
              <a:rPr lang="hu-HU" sz="1800" dirty="0"/>
              <a:t>billentyűzet: 				Qwertz123, </a:t>
            </a:r>
            <a:r>
              <a:rPr lang="hu-HU" sz="1800" dirty="0" err="1"/>
              <a:t>qweASDyxc</a:t>
            </a:r>
            <a:r>
              <a:rPr lang="hu-HU" sz="1800" dirty="0"/>
              <a:t>, 123qwe</a:t>
            </a:r>
          </a:p>
          <a:p>
            <a:pPr marL="285750" indent="-285750">
              <a:buFont typeface="Wingdings" panose="05000000000000000000" pitchFamily="2" charset="2"/>
              <a:buChar char="Ø"/>
            </a:pPr>
            <a:r>
              <a:rPr lang="hu-HU" sz="1800" dirty="0"/>
              <a:t>születési dátum: 			2001Januar15, 20010115</a:t>
            </a:r>
          </a:p>
          <a:p>
            <a:pPr marL="285750" indent="-285750">
              <a:buFont typeface="Wingdings" panose="05000000000000000000" pitchFamily="2" charset="2"/>
              <a:buChar char="Ø"/>
            </a:pPr>
            <a:r>
              <a:rPr lang="hu-HU" sz="1800" dirty="0" smtClean="0"/>
              <a:t>hónap </a:t>
            </a:r>
            <a:r>
              <a:rPr lang="hu-HU" sz="1800" dirty="0"/>
              <a:t>neve + szám (dátum): </a:t>
            </a:r>
            <a:r>
              <a:rPr lang="hu-HU" sz="1800" dirty="0" smtClean="0"/>
              <a:t>	Január15</a:t>
            </a:r>
            <a:r>
              <a:rPr lang="hu-HU" sz="1800" dirty="0"/>
              <a:t>, Februar2</a:t>
            </a:r>
          </a:p>
          <a:p>
            <a:pPr marL="285750" indent="-285750">
              <a:buFont typeface="Wingdings" panose="05000000000000000000" pitchFamily="2" charset="2"/>
              <a:buChar char="Ø"/>
            </a:pPr>
            <a:r>
              <a:rPr lang="hu-HU" sz="1800" dirty="0"/>
              <a:t>város + szám: 			Budapest2, 3500Miskolc</a:t>
            </a:r>
          </a:p>
          <a:p>
            <a:pPr marL="285750" indent="-285750">
              <a:buFont typeface="Wingdings" panose="05000000000000000000" pitchFamily="2" charset="2"/>
              <a:buChar char="Ø"/>
            </a:pPr>
            <a:r>
              <a:rPr lang="hu-HU" sz="1800" dirty="0" smtClean="0"/>
              <a:t>kedvenc </a:t>
            </a:r>
            <a:r>
              <a:rPr lang="hu-HU" sz="1800" dirty="0"/>
              <a:t>ital + szám : </a:t>
            </a:r>
            <a:r>
              <a:rPr lang="hu-HU" sz="1800" dirty="0" smtClean="0"/>
              <a:t>		Unicum12</a:t>
            </a:r>
            <a:r>
              <a:rPr lang="hu-HU" sz="1800" dirty="0"/>
              <a:t>, Bud2015</a:t>
            </a:r>
          </a:p>
          <a:p>
            <a:pPr marL="285750" indent="-285750">
              <a:buFont typeface="Wingdings" panose="05000000000000000000" pitchFamily="2" charset="2"/>
              <a:buChar char="Ø"/>
            </a:pPr>
            <a:r>
              <a:rPr lang="hu-HU" sz="1800" dirty="0" smtClean="0"/>
              <a:t>kedvenc </a:t>
            </a:r>
            <a:r>
              <a:rPr lang="hu-HU" sz="1800" dirty="0"/>
              <a:t>film + szám: </a:t>
            </a:r>
            <a:r>
              <a:rPr lang="hu-HU" sz="1800" dirty="0" smtClean="0"/>
              <a:t>		Wasabi34</a:t>
            </a:r>
            <a:r>
              <a:rPr lang="hu-HU" sz="1800" dirty="0"/>
              <a:t>, 99Wasabi</a:t>
            </a:r>
          </a:p>
          <a:p>
            <a:pPr marL="285750" indent="-285750">
              <a:buFont typeface="Wingdings" panose="05000000000000000000" pitchFamily="2" charset="2"/>
              <a:buChar char="Ø"/>
            </a:pPr>
            <a:r>
              <a:rPr lang="hu-HU" sz="1800" dirty="0" smtClean="0"/>
              <a:t>telephely</a:t>
            </a:r>
            <a:r>
              <a:rPr lang="hu-HU" sz="1800" dirty="0"/>
              <a:t>, lakcím: </a:t>
            </a:r>
            <a:r>
              <a:rPr lang="hu-HU" sz="1800" dirty="0" smtClean="0"/>
              <a:t>			Maros19</a:t>
            </a:r>
            <a:r>
              <a:rPr lang="hu-HU" sz="1800" dirty="0"/>
              <a:t>, KossuthTer2</a:t>
            </a:r>
          </a:p>
          <a:p>
            <a:pPr marL="285750" indent="-285750">
              <a:buFont typeface="Wingdings" panose="05000000000000000000" pitchFamily="2" charset="2"/>
              <a:buChar char="Ø"/>
            </a:pPr>
            <a:r>
              <a:rPr lang="hu-HU" sz="1800" dirty="0" smtClean="0"/>
              <a:t>projekt </a:t>
            </a:r>
            <a:r>
              <a:rPr lang="hu-HU" sz="1800" dirty="0"/>
              <a:t>kód: </a:t>
            </a:r>
            <a:r>
              <a:rPr lang="hu-HU" sz="1800" dirty="0" smtClean="0"/>
              <a:t>				Támop113</a:t>
            </a:r>
            <a:r>
              <a:rPr lang="hu-HU" sz="1800" dirty="0"/>
              <a:t>, </a:t>
            </a:r>
            <a:r>
              <a:rPr lang="hu-HU" sz="1800" dirty="0" smtClean="0"/>
              <a:t>Kofop435</a:t>
            </a:r>
            <a:endParaRPr lang="hu-HU" sz="1800" dirty="0"/>
          </a:p>
        </p:txBody>
      </p:sp>
      <p:sp>
        <p:nvSpPr>
          <p:cNvPr id="63" name="Freeform 9"/>
          <p:cNvSpPr>
            <a:spLocks noChangeArrowheads="1"/>
          </p:cNvSpPr>
          <p:nvPr/>
        </p:nvSpPr>
        <p:spPr bwMode="auto">
          <a:xfrm>
            <a:off x="7806727" y="3859981"/>
            <a:ext cx="213812" cy="191398"/>
          </a:xfrm>
          <a:custGeom>
            <a:avLst/>
            <a:gdLst>
              <a:gd name="T0" fmla="*/ 0 w 545"/>
              <a:gd name="T1" fmla="*/ 383 h 488"/>
              <a:gd name="T2" fmla="*/ 0 w 545"/>
              <a:gd name="T3" fmla="*/ 487 h 488"/>
              <a:gd name="T4" fmla="*/ 103 w 545"/>
              <a:gd name="T5" fmla="*/ 487 h 488"/>
              <a:gd name="T6" fmla="*/ 404 w 545"/>
              <a:gd name="T7" fmla="*/ 186 h 488"/>
              <a:gd name="T8" fmla="*/ 300 w 545"/>
              <a:gd name="T9" fmla="*/ 83 h 488"/>
              <a:gd name="T10" fmla="*/ 0 w 545"/>
              <a:gd name="T11" fmla="*/ 383 h 488"/>
              <a:gd name="T12" fmla="*/ 482 w 545"/>
              <a:gd name="T13" fmla="*/ 109 h 488"/>
              <a:gd name="T14" fmla="*/ 482 w 545"/>
              <a:gd name="T15" fmla="*/ 72 h 488"/>
              <a:gd name="T16" fmla="*/ 420 w 545"/>
              <a:gd name="T17" fmla="*/ 10 h 488"/>
              <a:gd name="T18" fmla="*/ 383 w 545"/>
              <a:gd name="T19" fmla="*/ 10 h 488"/>
              <a:gd name="T20" fmla="*/ 331 w 545"/>
              <a:gd name="T21" fmla="*/ 57 h 488"/>
              <a:gd name="T22" fmla="*/ 435 w 545"/>
              <a:gd name="T23" fmla="*/ 160 h 488"/>
              <a:gd name="T24" fmla="*/ 482 w 545"/>
              <a:gd name="T25" fmla="*/ 109 h 488"/>
              <a:gd name="T26" fmla="*/ 248 w 545"/>
              <a:gd name="T27" fmla="*/ 435 h 488"/>
              <a:gd name="T28" fmla="*/ 191 w 545"/>
              <a:gd name="T29" fmla="*/ 487 h 488"/>
              <a:gd name="T30" fmla="*/ 544 w 545"/>
              <a:gd name="T31" fmla="*/ 487 h 488"/>
              <a:gd name="T32" fmla="*/ 544 w 545"/>
              <a:gd name="T33" fmla="*/ 435 h 488"/>
              <a:gd name="T34" fmla="*/ 248 w 545"/>
              <a:gd name="T35" fmla="*/ 435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5" h="488">
                <a:moveTo>
                  <a:pt x="0" y="383"/>
                </a:moveTo>
                <a:lnTo>
                  <a:pt x="0" y="487"/>
                </a:lnTo>
                <a:lnTo>
                  <a:pt x="103" y="487"/>
                </a:lnTo>
                <a:lnTo>
                  <a:pt x="404" y="186"/>
                </a:lnTo>
                <a:lnTo>
                  <a:pt x="300" y="83"/>
                </a:lnTo>
                <a:lnTo>
                  <a:pt x="0" y="383"/>
                </a:lnTo>
                <a:close/>
                <a:moveTo>
                  <a:pt x="482" y="109"/>
                </a:moveTo>
                <a:cubicBezTo>
                  <a:pt x="492" y="98"/>
                  <a:pt x="492" y="83"/>
                  <a:pt x="482" y="72"/>
                </a:cubicBezTo>
                <a:lnTo>
                  <a:pt x="420" y="10"/>
                </a:lnTo>
                <a:cubicBezTo>
                  <a:pt x="409" y="0"/>
                  <a:pt x="394" y="0"/>
                  <a:pt x="383" y="10"/>
                </a:cubicBezTo>
                <a:lnTo>
                  <a:pt x="331" y="57"/>
                </a:lnTo>
                <a:lnTo>
                  <a:pt x="435" y="160"/>
                </a:lnTo>
                <a:lnTo>
                  <a:pt x="482" y="109"/>
                </a:lnTo>
                <a:close/>
                <a:moveTo>
                  <a:pt x="248" y="435"/>
                </a:moveTo>
                <a:lnTo>
                  <a:pt x="191" y="487"/>
                </a:lnTo>
                <a:lnTo>
                  <a:pt x="544" y="487"/>
                </a:lnTo>
                <a:lnTo>
                  <a:pt x="544" y="435"/>
                </a:lnTo>
                <a:lnTo>
                  <a:pt x="248" y="435"/>
                </a:lnTo>
                <a:close/>
              </a:path>
            </a:pathLst>
          </a:custGeom>
          <a:solidFill>
            <a:schemeClr val="bg1"/>
          </a:solidFill>
          <a:ln>
            <a:noFill/>
          </a:ln>
          <a:effectLst/>
        </p:spPr>
        <p:txBody>
          <a:bodyPr wrap="none" anchor="ctr"/>
          <a:lstStyle/>
          <a:p>
            <a:endParaRPr lang="en-US" sz="1141"/>
          </a:p>
        </p:txBody>
      </p:sp>
      <p:sp>
        <p:nvSpPr>
          <p:cNvPr id="29" name="Freeform 2"/>
          <p:cNvSpPr>
            <a:spLocks noChangeArrowheads="1"/>
          </p:cNvSpPr>
          <p:nvPr/>
        </p:nvSpPr>
        <p:spPr bwMode="auto">
          <a:xfrm>
            <a:off x="8917026" y="5016359"/>
            <a:ext cx="249237" cy="249237"/>
          </a:xfrm>
          <a:custGeom>
            <a:avLst/>
            <a:gdLst>
              <a:gd name="T0" fmla="*/ 0 w 692"/>
              <a:gd name="T1" fmla="*/ 81 h 692"/>
              <a:gd name="T2" fmla="*/ 0 w 692"/>
              <a:gd name="T3" fmla="*/ 618 h 692"/>
              <a:gd name="T4" fmla="*/ 74 w 692"/>
              <a:gd name="T5" fmla="*/ 691 h 692"/>
              <a:gd name="T6" fmla="*/ 610 w 692"/>
              <a:gd name="T7" fmla="*/ 691 h 692"/>
              <a:gd name="T8" fmla="*/ 691 w 692"/>
              <a:gd name="T9" fmla="*/ 618 h 692"/>
              <a:gd name="T10" fmla="*/ 691 w 692"/>
              <a:gd name="T11" fmla="*/ 81 h 692"/>
              <a:gd name="T12" fmla="*/ 610 w 692"/>
              <a:gd name="T13" fmla="*/ 0 h 692"/>
              <a:gd name="T14" fmla="*/ 74 w 692"/>
              <a:gd name="T15" fmla="*/ 0 h 692"/>
              <a:gd name="T16" fmla="*/ 0 w 692"/>
              <a:gd name="T17" fmla="*/ 81 h 692"/>
              <a:gd name="T18" fmla="*/ 456 w 692"/>
              <a:gd name="T19" fmla="*/ 228 h 692"/>
              <a:gd name="T20" fmla="*/ 346 w 692"/>
              <a:gd name="T21" fmla="*/ 345 h 692"/>
              <a:gd name="T22" fmla="*/ 228 w 692"/>
              <a:gd name="T23" fmla="*/ 228 h 692"/>
              <a:gd name="T24" fmla="*/ 346 w 692"/>
              <a:gd name="T25" fmla="*/ 117 h 692"/>
              <a:gd name="T26" fmla="*/ 456 w 692"/>
              <a:gd name="T27" fmla="*/ 228 h 692"/>
              <a:gd name="T28" fmla="*/ 110 w 692"/>
              <a:gd name="T29" fmla="*/ 537 h 692"/>
              <a:gd name="T30" fmla="*/ 346 w 692"/>
              <a:gd name="T31" fmla="*/ 419 h 692"/>
              <a:gd name="T32" fmla="*/ 574 w 692"/>
              <a:gd name="T33" fmla="*/ 537 h 692"/>
              <a:gd name="T34" fmla="*/ 574 w 692"/>
              <a:gd name="T35" fmla="*/ 581 h 692"/>
              <a:gd name="T36" fmla="*/ 110 w 692"/>
              <a:gd name="T37" fmla="*/ 581 h 692"/>
              <a:gd name="T38" fmla="*/ 110 w 692"/>
              <a:gd name="T39" fmla="*/ 537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2" h="692">
                <a:moveTo>
                  <a:pt x="0" y="81"/>
                </a:moveTo>
                <a:lnTo>
                  <a:pt x="0" y="618"/>
                </a:lnTo>
                <a:cubicBezTo>
                  <a:pt x="0" y="662"/>
                  <a:pt x="29" y="691"/>
                  <a:pt x="74" y="691"/>
                </a:cubicBezTo>
                <a:lnTo>
                  <a:pt x="610" y="691"/>
                </a:lnTo>
                <a:cubicBezTo>
                  <a:pt x="655" y="691"/>
                  <a:pt x="691" y="662"/>
                  <a:pt x="691" y="618"/>
                </a:cubicBezTo>
                <a:lnTo>
                  <a:pt x="691" y="81"/>
                </a:lnTo>
                <a:cubicBezTo>
                  <a:pt x="691" y="37"/>
                  <a:pt x="655" y="0"/>
                  <a:pt x="610" y="0"/>
                </a:cubicBezTo>
                <a:lnTo>
                  <a:pt x="74" y="0"/>
                </a:lnTo>
                <a:cubicBezTo>
                  <a:pt x="29" y="0"/>
                  <a:pt x="0" y="37"/>
                  <a:pt x="0" y="81"/>
                </a:cubicBezTo>
                <a:close/>
                <a:moveTo>
                  <a:pt x="456" y="228"/>
                </a:moveTo>
                <a:cubicBezTo>
                  <a:pt x="456" y="294"/>
                  <a:pt x="412" y="345"/>
                  <a:pt x="346" y="345"/>
                </a:cubicBezTo>
                <a:cubicBezTo>
                  <a:pt x="280" y="345"/>
                  <a:pt x="228" y="290"/>
                  <a:pt x="228" y="228"/>
                </a:cubicBezTo>
                <a:cubicBezTo>
                  <a:pt x="228" y="165"/>
                  <a:pt x="280" y="117"/>
                  <a:pt x="346" y="117"/>
                </a:cubicBezTo>
                <a:cubicBezTo>
                  <a:pt x="412" y="117"/>
                  <a:pt x="456" y="169"/>
                  <a:pt x="456" y="228"/>
                </a:cubicBezTo>
                <a:close/>
                <a:moveTo>
                  <a:pt x="110" y="537"/>
                </a:moveTo>
                <a:cubicBezTo>
                  <a:pt x="110" y="463"/>
                  <a:pt x="268" y="419"/>
                  <a:pt x="346" y="419"/>
                </a:cubicBezTo>
                <a:cubicBezTo>
                  <a:pt x="423" y="419"/>
                  <a:pt x="574" y="463"/>
                  <a:pt x="574" y="537"/>
                </a:cubicBezTo>
                <a:lnTo>
                  <a:pt x="574" y="581"/>
                </a:lnTo>
                <a:lnTo>
                  <a:pt x="110" y="581"/>
                </a:lnTo>
                <a:lnTo>
                  <a:pt x="110" y="537"/>
                </a:lnTo>
                <a:close/>
              </a:path>
            </a:pathLst>
          </a:custGeom>
          <a:solidFill>
            <a:srgbClr val="FFFFFF"/>
          </a:solidFill>
          <a:ln>
            <a:noFill/>
          </a:ln>
          <a:effectLst/>
        </p:spPr>
        <p:txBody>
          <a:bodyPr wrap="none" anchor="ctr"/>
          <a:lstStyle/>
          <a:p>
            <a:endParaRPr lang="en-US" sz="1585"/>
          </a:p>
        </p:txBody>
      </p:sp>
      <p:sp>
        <p:nvSpPr>
          <p:cNvPr id="30" name="Freeform 3"/>
          <p:cNvSpPr>
            <a:spLocks noChangeArrowheads="1"/>
          </p:cNvSpPr>
          <p:nvPr/>
        </p:nvSpPr>
        <p:spPr bwMode="auto">
          <a:xfrm>
            <a:off x="7806727" y="6135768"/>
            <a:ext cx="182511" cy="197366"/>
          </a:xfrm>
          <a:custGeom>
            <a:avLst/>
            <a:gdLst>
              <a:gd name="T0" fmla="*/ 0 w 379"/>
              <a:gd name="T1" fmla="*/ 352 h 410"/>
              <a:gd name="T2" fmla="*/ 0 w 379"/>
              <a:gd name="T3" fmla="*/ 409 h 410"/>
              <a:gd name="T4" fmla="*/ 378 w 379"/>
              <a:gd name="T5" fmla="*/ 409 h 410"/>
              <a:gd name="T6" fmla="*/ 378 w 379"/>
              <a:gd name="T7" fmla="*/ 352 h 410"/>
              <a:gd name="T8" fmla="*/ 0 w 379"/>
              <a:gd name="T9" fmla="*/ 352 h 410"/>
              <a:gd name="T10" fmla="*/ 124 w 379"/>
              <a:gd name="T11" fmla="*/ 238 h 410"/>
              <a:gd name="T12" fmla="*/ 259 w 379"/>
              <a:gd name="T13" fmla="*/ 238 h 410"/>
              <a:gd name="T14" fmla="*/ 285 w 379"/>
              <a:gd name="T15" fmla="*/ 300 h 410"/>
              <a:gd name="T16" fmla="*/ 342 w 379"/>
              <a:gd name="T17" fmla="*/ 300 h 410"/>
              <a:gd name="T18" fmla="*/ 212 w 379"/>
              <a:gd name="T19" fmla="*/ 0 h 410"/>
              <a:gd name="T20" fmla="*/ 171 w 379"/>
              <a:gd name="T21" fmla="*/ 0 h 410"/>
              <a:gd name="T22" fmla="*/ 41 w 379"/>
              <a:gd name="T23" fmla="*/ 300 h 410"/>
              <a:gd name="T24" fmla="*/ 98 w 379"/>
              <a:gd name="T25" fmla="*/ 300 h 410"/>
              <a:gd name="T26" fmla="*/ 124 w 379"/>
              <a:gd name="T27" fmla="*/ 238 h 410"/>
              <a:gd name="T28" fmla="*/ 191 w 379"/>
              <a:gd name="T29" fmla="*/ 57 h 410"/>
              <a:gd name="T30" fmla="*/ 243 w 379"/>
              <a:gd name="T31" fmla="*/ 191 h 410"/>
              <a:gd name="T32" fmla="*/ 140 w 379"/>
              <a:gd name="T33" fmla="*/ 191 h 410"/>
              <a:gd name="T34" fmla="*/ 191 w 379"/>
              <a:gd name="T35" fmla="*/ 57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9" h="410">
                <a:moveTo>
                  <a:pt x="0" y="352"/>
                </a:moveTo>
                <a:lnTo>
                  <a:pt x="0" y="409"/>
                </a:lnTo>
                <a:lnTo>
                  <a:pt x="378" y="409"/>
                </a:lnTo>
                <a:lnTo>
                  <a:pt x="378" y="352"/>
                </a:lnTo>
                <a:lnTo>
                  <a:pt x="0" y="352"/>
                </a:lnTo>
                <a:close/>
                <a:moveTo>
                  <a:pt x="124" y="238"/>
                </a:moveTo>
                <a:lnTo>
                  <a:pt x="259" y="238"/>
                </a:lnTo>
                <a:lnTo>
                  <a:pt x="285" y="300"/>
                </a:lnTo>
                <a:lnTo>
                  <a:pt x="342" y="300"/>
                </a:lnTo>
                <a:lnTo>
                  <a:pt x="212" y="0"/>
                </a:lnTo>
                <a:lnTo>
                  <a:pt x="171" y="0"/>
                </a:lnTo>
                <a:lnTo>
                  <a:pt x="41" y="300"/>
                </a:lnTo>
                <a:lnTo>
                  <a:pt x="98" y="300"/>
                </a:lnTo>
                <a:lnTo>
                  <a:pt x="124" y="238"/>
                </a:lnTo>
                <a:close/>
                <a:moveTo>
                  <a:pt x="191" y="57"/>
                </a:moveTo>
                <a:lnTo>
                  <a:pt x="243" y="191"/>
                </a:lnTo>
                <a:lnTo>
                  <a:pt x="140" y="191"/>
                </a:lnTo>
                <a:lnTo>
                  <a:pt x="191" y="57"/>
                </a:lnTo>
                <a:close/>
              </a:path>
            </a:pathLst>
          </a:custGeom>
          <a:solidFill>
            <a:srgbClr val="FFFFFF"/>
          </a:solidFill>
          <a:ln>
            <a:noFill/>
          </a:ln>
          <a:effectLst/>
        </p:spPr>
        <p:txBody>
          <a:bodyPr wrap="none" anchor="ctr"/>
          <a:lstStyle/>
          <a:p>
            <a:endParaRPr lang="en-US" sz="1585"/>
          </a:p>
        </p:txBody>
      </p:sp>
      <p:sp>
        <p:nvSpPr>
          <p:cNvPr id="33" name="Freeform 9"/>
          <p:cNvSpPr>
            <a:spLocks noChangeArrowheads="1"/>
          </p:cNvSpPr>
          <p:nvPr/>
        </p:nvSpPr>
        <p:spPr bwMode="auto">
          <a:xfrm>
            <a:off x="6617908" y="5065804"/>
            <a:ext cx="236503" cy="165552"/>
          </a:xfrm>
          <a:custGeom>
            <a:avLst/>
            <a:gdLst>
              <a:gd name="T0" fmla="*/ 51 w 530"/>
              <a:gd name="T1" fmla="*/ 0 h 372"/>
              <a:gd name="T2" fmla="*/ 0 w 530"/>
              <a:gd name="T3" fmla="*/ 320 h 372"/>
              <a:gd name="T4" fmla="*/ 478 w 530"/>
              <a:gd name="T5" fmla="*/ 371 h 372"/>
              <a:gd name="T6" fmla="*/ 529 w 530"/>
              <a:gd name="T7" fmla="*/ 51 h 372"/>
              <a:gd name="T8" fmla="*/ 239 w 530"/>
              <a:gd name="T9" fmla="*/ 81 h 372"/>
              <a:gd name="T10" fmla="*/ 290 w 530"/>
              <a:gd name="T11" fmla="*/ 132 h 372"/>
              <a:gd name="T12" fmla="*/ 239 w 530"/>
              <a:gd name="T13" fmla="*/ 81 h 372"/>
              <a:gd name="T14" fmla="*/ 290 w 530"/>
              <a:gd name="T15" fmla="*/ 157 h 372"/>
              <a:gd name="T16" fmla="*/ 239 w 530"/>
              <a:gd name="T17" fmla="*/ 213 h 372"/>
              <a:gd name="T18" fmla="*/ 158 w 530"/>
              <a:gd name="T19" fmla="*/ 81 h 372"/>
              <a:gd name="T20" fmla="*/ 209 w 530"/>
              <a:gd name="T21" fmla="*/ 132 h 372"/>
              <a:gd name="T22" fmla="*/ 158 w 530"/>
              <a:gd name="T23" fmla="*/ 81 h 372"/>
              <a:gd name="T24" fmla="*/ 209 w 530"/>
              <a:gd name="T25" fmla="*/ 157 h 372"/>
              <a:gd name="T26" fmla="*/ 158 w 530"/>
              <a:gd name="T27" fmla="*/ 213 h 372"/>
              <a:gd name="T28" fmla="*/ 132 w 530"/>
              <a:gd name="T29" fmla="*/ 213 h 372"/>
              <a:gd name="T30" fmla="*/ 76 w 530"/>
              <a:gd name="T31" fmla="*/ 157 h 372"/>
              <a:gd name="T32" fmla="*/ 132 w 530"/>
              <a:gd name="T33" fmla="*/ 213 h 372"/>
              <a:gd name="T34" fmla="*/ 76 w 530"/>
              <a:gd name="T35" fmla="*/ 132 h 372"/>
              <a:gd name="T36" fmla="*/ 132 w 530"/>
              <a:gd name="T37" fmla="*/ 81 h 372"/>
              <a:gd name="T38" fmla="*/ 371 w 530"/>
              <a:gd name="T39" fmla="*/ 320 h 372"/>
              <a:gd name="T40" fmla="*/ 158 w 530"/>
              <a:gd name="T41" fmla="*/ 264 h 372"/>
              <a:gd name="T42" fmla="*/ 371 w 530"/>
              <a:gd name="T43" fmla="*/ 320 h 372"/>
              <a:gd name="T44" fmla="*/ 315 w 530"/>
              <a:gd name="T45" fmla="*/ 213 h 372"/>
              <a:gd name="T46" fmla="*/ 371 w 530"/>
              <a:gd name="T47" fmla="*/ 157 h 372"/>
              <a:gd name="T48" fmla="*/ 371 w 530"/>
              <a:gd name="T49" fmla="*/ 132 h 372"/>
              <a:gd name="T50" fmla="*/ 315 w 530"/>
              <a:gd name="T51" fmla="*/ 81 h 372"/>
              <a:gd name="T52" fmla="*/ 371 w 530"/>
              <a:gd name="T53" fmla="*/ 132 h 372"/>
              <a:gd name="T54" fmla="*/ 396 w 530"/>
              <a:gd name="T55" fmla="*/ 213 h 372"/>
              <a:gd name="T56" fmla="*/ 447 w 530"/>
              <a:gd name="T57" fmla="*/ 157 h 372"/>
              <a:gd name="T58" fmla="*/ 447 w 530"/>
              <a:gd name="T59" fmla="*/ 132 h 372"/>
              <a:gd name="T60" fmla="*/ 396 w 530"/>
              <a:gd name="T61" fmla="*/ 81 h 372"/>
              <a:gd name="T62" fmla="*/ 447 w 530"/>
              <a:gd name="T63" fmla="*/ 13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0" h="372">
                <a:moveTo>
                  <a:pt x="478" y="0"/>
                </a:moveTo>
                <a:lnTo>
                  <a:pt x="51" y="0"/>
                </a:lnTo>
                <a:cubicBezTo>
                  <a:pt x="21" y="0"/>
                  <a:pt x="0" y="25"/>
                  <a:pt x="0" y="51"/>
                </a:cubicBezTo>
                <a:lnTo>
                  <a:pt x="0" y="320"/>
                </a:lnTo>
                <a:cubicBezTo>
                  <a:pt x="0" y="350"/>
                  <a:pt x="21" y="371"/>
                  <a:pt x="51" y="371"/>
                </a:cubicBezTo>
                <a:lnTo>
                  <a:pt x="478" y="371"/>
                </a:lnTo>
                <a:cubicBezTo>
                  <a:pt x="503" y="371"/>
                  <a:pt x="529" y="350"/>
                  <a:pt x="529" y="320"/>
                </a:cubicBezTo>
                <a:lnTo>
                  <a:pt x="529" y="51"/>
                </a:lnTo>
                <a:cubicBezTo>
                  <a:pt x="529" y="25"/>
                  <a:pt x="503" y="0"/>
                  <a:pt x="478" y="0"/>
                </a:cubicBezTo>
                <a:close/>
                <a:moveTo>
                  <a:pt x="239" y="81"/>
                </a:moveTo>
                <a:lnTo>
                  <a:pt x="290" y="81"/>
                </a:lnTo>
                <a:lnTo>
                  <a:pt x="290" y="132"/>
                </a:lnTo>
                <a:lnTo>
                  <a:pt x="239" y="132"/>
                </a:lnTo>
                <a:lnTo>
                  <a:pt x="239" y="81"/>
                </a:lnTo>
                <a:close/>
                <a:moveTo>
                  <a:pt x="239" y="157"/>
                </a:moveTo>
                <a:lnTo>
                  <a:pt x="290" y="157"/>
                </a:lnTo>
                <a:lnTo>
                  <a:pt x="290" y="213"/>
                </a:lnTo>
                <a:lnTo>
                  <a:pt x="239" y="213"/>
                </a:lnTo>
                <a:lnTo>
                  <a:pt x="239" y="157"/>
                </a:lnTo>
                <a:close/>
                <a:moveTo>
                  <a:pt x="158" y="81"/>
                </a:moveTo>
                <a:lnTo>
                  <a:pt x="209" y="81"/>
                </a:lnTo>
                <a:lnTo>
                  <a:pt x="209" y="132"/>
                </a:lnTo>
                <a:lnTo>
                  <a:pt x="158" y="132"/>
                </a:lnTo>
                <a:lnTo>
                  <a:pt x="158" y="81"/>
                </a:lnTo>
                <a:close/>
                <a:moveTo>
                  <a:pt x="158" y="157"/>
                </a:moveTo>
                <a:lnTo>
                  <a:pt x="209" y="157"/>
                </a:lnTo>
                <a:lnTo>
                  <a:pt x="209" y="213"/>
                </a:lnTo>
                <a:lnTo>
                  <a:pt x="158" y="213"/>
                </a:lnTo>
                <a:lnTo>
                  <a:pt x="158" y="157"/>
                </a:lnTo>
                <a:close/>
                <a:moveTo>
                  <a:pt x="132" y="213"/>
                </a:moveTo>
                <a:lnTo>
                  <a:pt x="76" y="213"/>
                </a:lnTo>
                <a:lnTo>
                  <a:pt x="76" y="157"/>
                </a:lnTo>
                <a:lnTo>
                  <a:pt x="132" y="157"/>
                </a:lnTo>
                <a:lnTo>
                  <a:pt x="132" y="213"/>
                </a:lnTo>
                <a:close/>
                <a:moveTo>
                  <a:pt x="132" y="132"/>
                </a:moveTo>
                <a:lnTo>
                  <a:pt x="76" y="132"/>
                </a:lnTo>
                <a:lnTo>
                  <a:pt x="76" y="81"/>
                </a:lnTo>
                <a:lnTo>
                  <a:pt x="132" y="81"/>
                </a:lnTo>
                <a:lnTo>
                  <a:pt x="132" y="132"/>
                </a:lnTo>
                <a:close/>
                <a:moveTo>
                  <a:pt x="371" y="320"/>
                </a:moveTo>
                <a:lnTo>
                  <a:pt x="158" y="320"/>
                </a:lnTo>
                <a:lnTo>
                  <a:pt x="158" y="264"/>
                </a:lnTo>
                <a:lnTo>
                  <a:pt x="371" y="264"/>
                </a:lnTo>
                <a:lnTo>
                  <a:pt x="371" y="320"/>
                </a:lnTo>
                <a:close/>
                <a:moveTo>
                  <a:pt x="371" y="213"/>
                </a:moveTo>
                <a:lnTo>
                  <a:pt x="315" y="213"/>
                </a:lnTo>
                <a:lnTo>
                  <a:pt x="315" y="157"/>
                </a:lnTo>
                <a:lnTo>
                  <a:pt x="371" y="157"/>
                </a:lnTo>
                <a:lnTo>
                  <a:pt x="371" y="213"/>
                </a:lnTo>
                <a:close/>
                <a:moveTo>
                  <a:pt x="371" y="132"/>
                </a:moveTo>
                <a:lnTo>
                  <a:pt x="315" y="132"/>
                </a:lnTo>
                <a:lnTo>
                  <a:pt x="315" y="81"/>
                </a:lnTo>
                <a:lnTo>
                  <a:pt x="371" y="81"/>
                </a:lnTo>
                <a:lnTo>
                  <a:pt x="371" y="132"/>
                </a:lnTo>
                <a:close/>
                <a:moveTo>
                  <a:pt x="447" y="213"/>
                </a:moveTo>
                <a:lnTo>
                  <a:pt x="396" y="213"/>
                </a:lnTo>
                <a:lnTo>
                  <a:pt x="396" y="157"/>
                </a:lnTo>
                <a:lnTo>
                  <a:pt x="447" y="157"/>
                </a:lnTo>
                <a:lnTo>
                  <a:pt x="447" y="213"/>
                </a:lnTo>
                <a:close/>
                <a:moveTo>
                  <a:pt x="447" y="132"/>
                </a:moveTo>
                <a:lnTo>
                  <a:pt x="396" y="132"/>
                </a:lnTo>
                <a:lnTo>
                  <a:pt x="396" y="81"/>
                </a:lnTo>
                <a:lnTo>
                  <a:pt x="447" y="81"/>
                </a:lnTo>
                <a:lnTo>
                  <a:pt x="447" y="132"/>
                </a:lnTo>
                <a:close/>
              </a:path>
            </a:pathLst>
          </a:custGeom>
          <a:solidFill>
            <a:srgbClr val="FFFFFF"/>
          </a:solidFill>
          <a:ln>
            <a:noFill/>
          </a:ln>
          <a:effectLst/>
        </p:spPr>
        <p:txBody>
          <a:bodyPr wrap="none" anchor="ctr"/>
          <a:lstStyle/>
          <a:p>
            <a:endParaRPr lang="en-US" sz="1585"/>
          </a:p>
        </p:txBody>
      </p:sp>
    </p:spTree>
    <p:extLst>
      <p:ext uri="{BB962C8B-B14F-4D97-AF65-F5344CB8AC3E}">
        <p14:creationId xmlns:p14="http://schemas.microsoft.com/office/powerpoint/2010/main" val="2048932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500"/>
                                  </p:stCondLst>
                                  <p:childTnLst>
                                    <p:set>
                                      <p:cBhvr>
                                        <p:cTn id="6" dur="1" fill="hold">
                                          <p:stCondLst>
                                            <p:cond delay="0"/>
                                          </p:stCondLst>
                                        </p:cTn>
                                        <p:tgtEl>
                                          <p:spTgt spid="58">
                                            <p:txEl>
                                              <p:pRg st="0" end="0"/>
                                            </p:txEl>
                                          </p:spTgt>
                                        </p:tgtEl>
                                        <p:attrNameLst>
                                          <p:attrName>style.visibility</p:attrName>
                                        </p:attrNameLst>
                                      </p:cBhvr>
                                      <p:to>
                                        <p:strVal val="visible"/>
                                      </p:to>
                                    </p:set>
                                    <p:animEffect transition="in" filter="randombar(horizontal)">
                                      <p:cBhvr>
                                        <p:cTn id="7" dur="2000"/>
                                        <p:tgtEl>
                                          <p:spTgt spid="58">
                                            <p:txEl>
                                              <p:pRg st="0" end="0"/>
                                            </p:txEl>
                                          </p:spTgt>
                                        </p:tgtEl>
                                      </p:cBhvr>
                                    </p:animEffect>
                                  </p:childTnLst>
                                </p:cTn>
                              </p:par>
                            </p:childTnLst>
                          </p:cTn>
                        </p:par>
                        <p:par>
                          <p:cTn id="8" fill="hold">
                            <p:stCondLst>
                              <p:cond delay="2500"/>
                            </p:stCondLst>
                            <p:childTnLst>
                              <p:par>
                                <p:cTn id="9" presetID="14" presetClass="entr" presetSubtype="10" fill="hold" grpId="0" nodeType="afterEffect">
                                  <p:stCondLst>
                                    <p:cond delay="500"/>
                                  </p:stCondLst>
                                  <p:childTnLst>
                                    <p:set>
                                      <p:cBhvr>
                                        <p:cTn id="10" dur="1" fill="hold">
                                          <p:stCondLst>
                                            <p:cond delay="0"/>
                                          </p:stCondLst>
                                        </p:cTn>
                                        <p:tgtEl>
                                          <p:spTgt spid="58">
                                            <p:txEl>
                                              <p:pRg st="1" end="1"/>
                                            </p:txEl>
                                          </p:spTgt>
                                        </p:tgtEl>
                                        <p:attrNameLst>
                                          <p:attrName>style.visibility</p:attrName>
                                        </p:attrNameLst>
                                      </p:cBhvr>
                                      <p:to>
                                        <p:strVal val="visible"/>
                                      </p:to>
                                    </p:set>
                                    <p:animEffect transition="in" filter="randombar(horizontal)">
                                      <p:cBhvr>
                                        <p:cTn id="11" dur="2000"/>
                                        <p:tgtEl>
                                          <p:spTgt spid="58">
                                            <p:txEl>
                                              <p:pRg st="1" end="1"/>
                                            </p:txEl>
                                          </p:spTgt>
                                        </p:tgtEl>
                                      </p:cBhvr>
                                    </p:animEffect>
                                  </p:childTnLst>
                                </p:cTn>
                              </p:par>
                            </p:childTnLst>
                          </p:cTn>
                        </p:par>
                        <p:par>
                          <p:cTn id="12" fill="hold">
                            <p:stCondLst>
                              <p:cond delay="5000"/>
                            </p:stCondLst>
                            <p:childTnLst>
                              <p:par>
                                <p:cTn id="13" presetID="14" presetClass="entr" presetSubtype="10" fill="hold" grpId="0" nodeType="afterEffect">
                                  <p:stCondLst>
                                    <p:cond delay="500"/>
                                  </p:stCondLst>
                                  <p:childTnLst>
                                    <p:set>
                                      <p:cBhvr>
                                        <p:cTn id="14" dur="1" fill="hold">
                                          <p:stCondLst>
                                            <p:cond delay="0"/>
                                          </p:stCondLst>
                                        </p:cTn>
                                        <p:tgtEl>
                                          <p:spTgt spid="58">
                                            <p:txEl>
                                              <p:pRg st="2" end="2"/>
                                            </p:txEl>
                                          </p:spTgt>
                                        </p:tgtEl>
                                        <p:attrNameLst>
                                          <p:attrName>style.visibility</p:attrName>
                                        </p:attrNameLst>
                                      </p:cBhvr>
                                      <p:to>
                                        <p:strVal val="visible"/>
                                      </p:to>
                                    </p:set>
                                    <p:animEffect transition="in" filter="randombar(horizontal)">
                                      <p:cBhvr>
                                        <p:cTn id="15" dur="2000"/>
                                        <p:tgtEl>
                                          <p:spTgt spid="58">
                                            <p:txEl>
                                              <p:pRg st="2" end="2"/>
                                            </p:txEl>
                                          </p:spTgt>
                                        </p:tgtEl>
                                      </p:cBhvr>
                                    </p:animEffect>
                                  </p:childTnLst>
                                </p:cTn>
                              </p:par>
                            </p:childTnLst>
                          </p:cTn>
                        </p:par>
                        <p:par>
                          <p:cTn id="16" fill="hold">
                            <p:stCondLst>
                              <p:cond delay="7500"/>
                            </p:stCondLst>
                            <p:childTnLst>
                              <p:par>
                                <p:cTn id="17" presetID="14" presetClass="entr" presetSubtype="10" fill="hold" grpId="0" nodeType="afterEffect">
                                  <p:stCondLst>
                                    <p:cond delay="500"/>
                                  </p:stCondLst>
                                  <p:childTnLst>
                                    <p:set>
                                      <p:cBhvr>
                                        <p:cTn id="18" dur="1" fill="hold">
                                          <p:stCondLst>
                                            <p:cond delay="0"/>
                                          </p:stCondLst>
                                        </p:cTn>
                                        <p:tgtEl>
                                          <p:spTgt spid="58">
                                            <p:txEl>
                                              <p:pRg st="3" end="3"/>
                                            </p:txEl>
                                          </p:spTgt>
                                        </p:tgtEl>
                                        <p:attrNameLst>
                                          <p:attrName>style.visibility</p:attrName>
                                        </p:attrNameLst>
                                      </p:cBhvr>
                                      <p:to>
                                        <p:strVal val="visible"/>
                                      </p:to>
                                    </p:set>
                                    <p:animEffect transition="in" filter="randombar(horizontal)">
                                      <p:cBhvr>
                                        <p:cTn id="19" dur="2000"/>
                                        <p:tgtEl>
                                          <p:spTgt spid="58">
                                            <p:txEl>
                                              <p:pRg st="3" end="3"/>
                                            </p:txEl>
                                          </p:spTgt>
                                        </p:tgtEl>
                                      </p:cBhvr>
                                    </p:animEffect>
                                  </p:childTnLst>
                                </p:cTn>
                              </p:par>
                            </p:childTnLst>
                          </p:cTn>
                        </p:par>
                        <p:par>
                          <p:cTn id="20" fill="hold">
                            <p:stCondLst>
                              <p:cond delay="10000"/>
                            </p:stCondLst>
                            <p:childTnLst>
                              <p:par>
                                <p:cTn id="21" presetID="14" presetClass="entr" presetSubtype="10" fill="hold" grpId="0" nodeType="afterEffect">
                                  <p:stCondLst>
                                    <p:cond delay="500"/>
                                  </p:stCondLst>
                                  <p:childTnLst>
                                    <p:set>
                                      <p:cBhvr>
                                        <p:cTn id="22" dur="1" fill="hold">
                                          <p:stCondLst>
                                            <p:cond delay="0"/>
                                          </p:stCondLst>
                                        </p:cTn>
                                        <p:tgtEl>
                                          <p:spTgt spid="58">
                                            <p:txEl>
                                              <p:pRg st="4" end="4"/>
                                            </p:txEl>
                                          </p:spTgt>
                                        </p:tgtEl>
                                        <p:attrNameLst>
                                          <p:attrName>style.visibility</p:attrName>
                                        </p:attrNameLst>
                                      </p:cBhvr>
                                      <p:to>
                                        <p:strVal val="visible"/>
                                      </p:to>
                                    </p:set>
                                    <p:animEffect transition="in" filter="randombar(horizontal)">
                                      <p:cBhvr>
                                        <p:cTn id="23" dur="2000"/>
                                        <p:tgtEl>
                                          <p:spTgt spid="58">
                                            <p:txEl>
                                              <p:pRg st="4" end="4"/>
                                            </p:txEl>
                                          </p:spTgt>
                                        </p:tgtEl>
                                      </p:cBhvr>
                                    </p:animEffect>
                                  </p:childTnLst>
                                </p:cTn>
                              </p:par>
                            </p:childTnLst>
                          </p:cTn>
                        </p:par>
                        <p:par>
                          <p:cTn id="24" fill="hold">
                            <p:stCondLst>
                              <p:cond delay="12500"/>
                            </p:stCondLst>
                            <p:childTnLst>
                              <p:par>
                                <p:cTn id="25" presetID="14" presetClass="entr" presetSubtype="10" fill="hold" grpId="0" nodeType="afterEffect">
                                  <p:stCondLst>
                                    <p:cond delay="500"/>
                                  </p:stCondLst>
                                  <p:childTnLst>
                                    <p:set>
                                      <p:cBhvr>
                                        <p:cTn id="26" dur="1" fill="hold">
                                          <p:stCondLst>
                                            <p:cond delay="0"/>
                                          </p:stCondLst>
                                        </p:cTn>
                                        <p:tgtEl>
                                          <p:spTgt spid="58">
                                            <p:txEl>
                                              <p:pRg st="5" end="5"/>
                                            </p:txEl>
                                          </p:spTgt>
                                        </p:tgtEl>
                                        <p:attrNameLst>
                                          <p:attrName>style.visibility</p:attrName>
                                        </p:attrNameLst>
                                      </p:cBhvr>
                                      <p:to>
                                        <p:strVal val="visible"/>
                                      </p:to>
                                    </p:set>
                                    <p:animEffect transition="in" filter="randombar(horizontal)">
                                      <p:cBhvr>
                                        <p:cTn id="27" dur="2000"/>
                                        <p:tgtEl>
                                          <p:spTgt spid="58">
                                            <p:txEl>
                                              <p:pRg st="5" end="5"/>
                                            </p:txEl>
                                          </p:spTgt>
                                        </p:tgtEl>
                                      </p:cBhvr>
                                    </p:animEffect>
                                  </p:childTnLst>
                                </p:cTn>
                              </p:par>
                            </p:childTnLst>
                          </p:cTn>
                        </p:par>
                        <p:par>
                          <p:cTn id="28" fill="hold">
                            <p:stCondLst>
                              <p:cond delay="15000"/>
                            </p:stCondLst>
                            <p:childTnLst>
                              <p:par>
                                <p:cTn id="29" presetID="14" presetClass="entr" presetSubtype="10" fill="hold" grpId="0" nodeType="afterEffect">
                                  <p:stCondLst>
                                    <p:cond delay="500"/>
                                  </p:stCondLst>
                                  <p:childTnLst>
                                    <p:set>
                                      <p:cBhvr>
                                        <p:cTn id="30" dur="1" fill="hold">
                                          <p:stCondLst>
                                            <p:cond delay="0"/>
                                          </p:stCondLst>
                                        </p:cTn>
                                        <p:tgtEl>
                                          <p:spTgt spid="58">
                                            <p:txEl>
                                              <p:pRg st="6" end="6"/>
                                            </p:txEl>
                                          </p:spTgt>
                                        </p:tgtEl>
                                        <p:attrNameLst>
                                          <p:attrName>style.visibility</p:attrName>
                                        </p:attrNameLst>
                                      </p:cBhvr>
                                      <p:to>
                                        <p:strVal val="visible"/>
                                      </p:to>
                                    </p:set>
                                    <p:animEffect transition="in" filter="randombar(horizontal)">
                                      <p:cBhvr>
                                        <p:cTn id="31" dur="2000"/>
                                        <p:tgtEl>
                                          <p:spTgt spid="58">
                                            <p:txEl>
                                              <p:pRg st="6" end="6"/>
                                            </p:txEl>
                                          </p:spTgt>
                                        </p:tgtEl>
                                      </p:cBhvr>
                                    </p:animEffect>
                                  </p:childTnLst>
                                </p:cTn>
                              </p:par>
                            </p:childTnLst>
                          </p:cTn>
                        </p:par>
                        <p:par>
                          <p:cTn id="32" fill="hold">
                            <p:stCondLst>
                              <p:cond delay="17500"/>
                            </p:stCondLst>
                            <p:childTnLst>
                              <p:par>
                                <p:cTn id="33" presetID="14" presetClass="entr" presetSubtype="10" fill="hold" grpId="0" nodeType="afterEffect">
                                  <p:stCondLst>
                                    <p:cond delay="500"/>
                                  </p:stCondLst>
                                  <p:childTnLst>
                                    <p:set>
                                      <p:cBhvr>
                                        <p:cTn id="34" dur="1" fill="hold">
                                          <p:stCondLst>
                                            <p:cond delay="0"/>
                                          </p:stCondLst>
                                        </p:cTn>
                                        <p:tgtEl>
                                          <p:spTgt spid="58">
                                            <p:txEl>
                                              <p:pRg st="7" end="7"/>
                                            </p:txEl>
                                          </p:spTgt>
                                        </p:tgtEl>
                                        <p:attrNameLst>
                                          <p:attrName>style.visibility</p:attrName>
                                        </p:attrNameLst>
                                      </p:cBhvr>
                                      <p:to>
                                        <p:strVal val="visible"/>
                                      </p:to>
                                    </p:set>
                                    <p:animEffect transition="in" filter="randombar(horizontal)">
                                      <p:cBhvr>
                                        <p:cTn id="35" dur="2000"/>
                                        <p:tgtEl>
                                          <p:spTgt spid="58">
                                            <p:txEl>
                                              <p:pRg st="7" end="7"/>
                                            </p:txEl>
                                          </p:spTgt>
                                        </p:tgtEl>
                                      </p:cBhvr>
                                    </p:animEffect>
                                  </p:childTnLst>
                                </p:cTn>
                              </p:par>
                            </p:childTnLst>
                          </p:cTn>
                        </p:par>
                        <p:par>
                          <p:cTn id="36" fill="hold">
                            <p:stCondLst>
                              <p:cond delay="20000"/>
                            </p:stCondLst>
                            <p:childTnLst>
                              <p:par>
                                <p:cTn id="37" presetID="14" presetClass="entr" presetSubtype="10" fill="hold" grpId="0" nodeType="afterEffect">
                                  <p:stCondLst>
                                    <p:cond delay="500"/>
                                  </p:stCondLst>
                                  <p:childTnLst>
                                    <p:set>
                                      <p:cBhvr>
                                        <p:cTn id="38" dur="1" fill="hold">
                                          <p:stCondLst>
                                            <p:cond delay="0"/>
                                          </p:stCondLst>
                                        </p:cTn>
                                        <p:tgtEl>
                                          <p:spTgt spid="58">
                                            <p:txEl>
                                              <p:pRg st="8" end="8"/>
                                            </p:txEl>
                                          </p:spTgt>
                                        </p:tgtEl>
                                        <p:attrNameLst>
                                          <p:attrName>style.visibility</p:attrName>
                                        </p:attrNameLst>
                                      </p:cBhvr>
                                      <p:to>
                                        <p:strVal val="visible"/>
                                      </p:to>
                                    </p:set>
                                    <p:animEffect transition="in" filter="randombar(horizontal)">
                                      <p:cBhvr>
                                        <p:cTn id="39" dur="2000"/>
                                        <p:tgtEl>
                                          <p:spTgt spid="58">
                                            <p:txEl>
                                              <p:pRg st="8" end="8"/>
                                            </p:txEl>
                                          </p:spTgt>
                                        </p:tgtEl>
                                      </p:cBhvr>
                                    </p:animEffect>
                                  </p:childTnLst>
                                </p:cTn>
                              </p:par>
                            </p:childTnLst>
                          </p:cTn>
                        </p:par>
                        <p:par>
                          <p:cTn id="40" fill="hold">
                            <p:stCondLst>
                              <p:cond delay="22500"/>
                            </p:stCondLst>
                            <p:childTnLst>
                              <p:par>
                                <p:cTn id="41" presetID="14" presetClass="entr" presetSubtype="10" fill="hold" grpId="0" nodeType="afterEffect">
                                  <p:stCondLst>
                                    <p:cond delay="500"/>
                                  </p:stCondLst>
                                  <p:childTnLst>
                                    <p:set>
                                      <p:cBhvr>
                                        <p:cTn id="42" dur="1" fill="hold">
                                          <p:stCondLst>
                                            <p:cond delay="0"/>
                                          </p:stCondLst>
                                        </p:cTn>
                                        <p:tgtEl>
                                          <p:spTgt spid="58">
                                            <p:txEl>
                                              <p:pRg st="9" end="9"/>
                                            </p:txEl>
                                          </p:spTgt>
                                        </p:tgtEl>
                                        <p:attrNameLst>
                                          <p:attrName>style.visibility</p:attrName>
                                        </p:attrNameLst>
                                      </p:cBhvr>
                                      <p:to>
                                        <p:strVal val="visible"/>
                                      </p:to>
                                    </p:set>
                                    <p:animEffect transition="in" filter="randombar(horizontal)">
                                      <p:cBhvr>
                                        <p:cTn id="43" dur="2000"/>
                                        <p:tgtEl>
                                          <p:spTgt spid="58">
                                            <p:txEl>
                                              <p:pRg st="9" end="9"/>
                                            </p:txEl>
                                          </p:spTgt>
                                        </p:tgtEl>
                                      </p:cBhvr>
                                    </p:animEffect>
                                  </p:childTnLst>
                                </p:cTn>
                              </p:par>
                            </p:childTnLst>
                          </p:cTn>
                        </p:par>
                        <p:par>
                          <p:cTn id="44" fill="hold">
                            <p:stCondLst>
                              <p:cond delay="25000"/>
                            </p:stCondLst>
                            <p:childTnLst>
                              <p:par>
                                <p:cTn id="45" presetID="14" presetClass="entr" presetSubtype="10" fill="hold" grpId="0" nodeType="afterEffect">
                                  <p:stCondLst>
                                    <p:cond delay="500"/>
                                  </p:stCondLst>
                                  <p:childTnLst>
                                    <p:set>
                                      <p:cBhvr>
                                        <p:cTn id="46" dur="1" fill="hold">
                                          <p:stCondLst>
                                            <p:cond delay="0"/>
                                          </p:stCondLst>
                                        </p:cTn>
                                        <p:tgtEl>
                                          <p:spTgt spid="58">
                                            <p:txEl>
                                              <p:pRg st="10" end="10"/>
                                            </p:txEl>
                                          </p:spTgt>
                                        </p:tgtEl>
                                        <p:attrNameLst>
                                          <p:attrName>style.visibility</p:attrName>
                                        </p:attrNameLst>
                                      </p:cBhvr>
                                      <p:to>
                                        <p:strVal val="visible"/>
                                      </p:to>
                                    </p:set>
                                    <p:animEffect transition="in" filter="randombar(horizontal)">
                                      <p:cBhvr>
                                        <p:cTn id="47" dur="2000"/>
                                        <p:tgtEl>
                                          <p:spTgt spid="58">
                                            <p:txEl>
                                              <p:pRg st="10" end="10"/>
                                            </p:txEl>
                                          </p:spTgt>
                                        </p:tgtEl>
                                      </p:cBhvr>
                                    </p:animEffect>
                                  </p:childTnLst>
                                </p:cTn>
                              </p:par>
                            </p:childTnLst>
                          </p:cTn>
                        </p:par>
                        <p:par>
                          <p:cTn id="48" fill="hold">
                            <p:stCondLst>
                              <p:cond delay="27500"/>
                            </p:stCondLst>
                            <p:childTnLst>
                              <p:par>
                                <p:cTn id="49" presetID="14" presetClass="entr" presetSubtype="10" fill="hold" grpId="0" nodeType="afterEffect">
                                  <p:stCondLst>
                                    <p:cond delay="500"/>
                                  </p:stCondLst>
                                  <p:childTnLst>
                                    <p:set>
                                      <p:cBhvr>
                                        <p:cTn id="50" dur="1" fill="hold">
                                          <p:stCondLst>
                                            <p:cond delay="0"/>
                                          </p:stCondLst>
                                        </p:cTn>
                                        <p:tgtEl>
                                          <p:spTgt spid="58">
                                            <p:txEl>
                                              <p:pRg st="11" end="11"/>
                                            </p:txEl>
                                          </p:spTgt>
                                        </p:tgtEl>
                                        <p:attrNameLst>
                                          <p:attrName>style.visibility</p:attrName>
                                        </p:attrNameLst>
                                      </p:cBhvr>
                                      <p:to>
                                        <p:strVal val="visible"/>
                                      </p:to>
                                    </p:set>
                                    <p:animEffect transition="in" filter="randombar(horizontal)">
                                      <p:cBhvr>
                                        <p:cTn id="51" dur="2000"/>
                                        <p:tgtEl>
                                          <p:spTgt spid="58">
                                            <p:txEl>
                                              <p:pRg st="11" end="11"/>
                                            </p:txEl>
                                          </p:spTgt>
                                        </p:tgtEl>
                                      </p:cBhvr>
                                    </p:animEffect>
                                  </p:childTnLst>
                                </p:cTn>
                              </p:par>
                            </p:childTnLst>
                          </p:cTn>
                        </p:par>
                        <p:par>
                          <p:cTn id="52" fill="hold">
                            <p:stCondLst>
                              <p:cond delay="30000"/>
                            </p:stCondLst>
                            <p:childTnLst>
                              <p:par>
                                <p:cTn id="53" presetID="14" presetClass="entr" presetSubtype="10" fill="hold" grpId="0" nodeType="afterEffect">
                                  <p:stCondLst>
                                    <p:cond delay="500"/>
                                  </p:stCondLst>
                                  <p:childTnLst>
                                    <p:set>
                                      <p:cBhvr>
                                        <p:cTn id="54" dur="1" fill="hold">
                                          <p:stCondLst>
                                            <p:cond delay="0"/>
                                          </p:stCondLst>
                                        </p:cTn>
                                        <p:tgtEl>
                                          <p:spTgt spid="58">
                                            <p:txEl>
                                              <p:pRg st="12" end="12"/>
                                            </p:txEl>
                                          </p:spTgt>
                                        </p:tgtEl>
                                        <p:attrNameLst>
                                          <p:attrName>style.visibility</p:attrName>
                                        </p:attrNameLst>
                                      </p:cBhvr>
                                      <p:to>
                                        <p:strVal val="visible"/>
                                      </p:to>
                                    </p:set>
                                    <p:animEffect transition="in" filter="randombar(horizontal)">
                                      <p:cBhvr>
                                        <p:cTn id="55" dur="2000"/>
                                        <p:tgtEl>
                                          <p:spTgt spid="58">
                                            <p:txEl>
                                              <p:pRg st="12" end="12"/>
                                            </p:txEl>
                                          </p:spTgt>
                                        </p:tgtEl>
                                      </p:cBhvr>
                                    </p:animEffect>
                                  </p:childTnLst>
                                </p:cTn>
                              </p:par>
                            </p:childTnLst>
                          </p:cTn>
                        </p:par>
                        <p:par>
                          <p:cTn id="56" fill="hold">
                            <p:stCondLst>
                              <p:cond delay="32500"/>
                            </p:stCondLst>
                            <p:childTnLst>
                              <p:par>
                                <p:cTn id="57" presetID="14" presetClass="entr" presetSubtype="10" fill="hold" grpId="0" nodeType="afterEffect">
                                  <p:stCondLst>
                                    <p:cond delay="500"/>
                                  </p:stCondLst>
                                  <p:childTnLst>
                                    <p:set>
                                      <p:cBhvr>
                                        <p:cTn id="58" dur="1" fill="hold">
                                          <p:stCondLst>
                                            <p:cond delay="0"/>
                                          </p:stCondLst>
                                        </p:cTn>
                                        <p:tgtEl>
                                          <p:spTgt spid="58">
                                            <p:txEl>
                                              <p:pRg st="13" end="13"/>
                                            </p:txEl>
                                          </p:spTgt>
                                        </p:tgtEl>
                                        <p:attrNameLst>
                                          <p:attrName>style.visibility</p:attrName>
                                        </p:attrNameLst>
                                      </p:cBhvr>
                                      <p:to>
                                        <p:strVal val="visible"/>
                                      </p:to>
                                    </p:set>
                                    <p:animEffect transition="in" filter="randombar(horizontal)">
                                      <p:cBhvr>
                                        <p:cTn id="59" dur="2000"/>
                                        <p:tgtEl>
                                          <p:spTgt spid="5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spect="1" noChangeArrowheads="1" noTextEdit="1"/>
          </p:cNvSpPr>
          <p:nvPr/>
        </p:nvSpPr>
        <p:spPr bwMode="auto">
          <a:xfrm>
            <a:off x="0" y="-21432"/>
            <a:ext cx="11049000" cy="6854825"/>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8" name="Freeform 6"/>
          <p:cNvSpPr>
            <a:spLocks/>
          </p:cNvSpPr>
          <p:nvPr/>
        </p:nvSpPr>
        <p:spPr bwMode="auto">
          <a:xfrm>
            <a:off x="4608166" y="-46038"/>
            <a:ext cx="5114925" cy="6904038"/>
          </a:xfrm>
          <a:custGeom>
            <a:avLst/>
            <a:gdLst>
              <a:gd name="T0" fmla="*/ 2132 w 3222"/>
              <a:gd name="T1" fmla="*/ 12 h 4349"/>
              <a:gd name="T2" fmla="*/ 2456 w 3222"/>
              <a:gd name="T3" fmla="*/ 74 h 4349"/>
              <a:gd name="T4" fmla="*/ 2743 w 3222"/>
              <a:gd name="T5" fmla="*/ 192 h 4349"/>
              <a:gd name="T6" fmla="*/ 2975 w 3222"/>
              <a:gd name="T7" fmla="*/ 365 h 4349"/>
              <a:gd name="T8" fmla="*/ 3136 w 3222"/>
              <a:gd name="T9" fmla="*/ 595 h 4349"/>
              <a:gd name="T10" fmla="*/ 3217 w 3222"/>
              <a:gd name="T11" fmla="*/ 882 h 4349"/>
              <a:gd name="T12" fmla="*/ 3193 w 3222"/>
              <a:gd name="T13" fmla="*/ 1218 h 4349"/>
              <a:gd name="T14" fmla="*/ 3057 w 3222"/>
              <a:gd name="T15" fmla="*/ 1519 h 4349"/>
              <a:gd name="T16" fmla="*/ 2822 w 3222"/>
              <a:gd name="T17" fmla="*/ 1764 h 4349"/>
              <a:gd name="T18" fmla="*/ 2516 w 3222"/>
              <a:gd name="T19" fmla="*/ 1945 h 4349"/>
              <a:gd name="T20" fmla="*/ 2278 w 3222"/>
              <a:gd name="T21" fmla="*/ 2038 h 4349"/>
              <a:gd name="T22" fmla="*/ 2577 w 3222"/>
              <a:gd name="T23" fmla="*/ 2152 h 4349"/>
              <a:gd name="T24" fmla="*/ 2807 w 3222"/>
              <a:gd name="T25" fmla="*/ 2352 h 4349"/>
              <a:gd name="T26" fmla="*/ 2955 w 3222"/>
              <a:gd name="T27" fmla="*/ 2624 h 4349"/>
              <a:gd name="T28" fmla="*/ 3007 w 3222"/>
              <a:gd name="T29" fmla="*/ 2958 h 4349"/>
              <a:gd name="T30" fmla="*/ 2950 w 3222"/>
              <a:gd name="T31" fmla="*/ 3328 h 4349"/>
              <a:gd name="T32" fmla="*/ 2790 w 3222"/>
              <a:gd name="T33" fmla="*/ 3647 h 4349"/>
              <a:gd name="T34" fmla="*/ 2543 w 3222"/>
              <a:gd name="T35" fmla="*/ 3912 h 4349"/>
              <a:gd name="T36" fmla="*/ 2226 w 3222"/>
              <a:gd name="T37" fmla="*/ 4114 h 4349"/>
              <a:gd name="T38" fmla="*/ 1861 w 3222"/>
              <a:gd name="T39" fmla="*/ 4255 h 4349"/>
              <a:gd name="T40" fmla="*/ 1465 w 3222"/>
              <a:gd name="T41" fmla="*/ 4334 h 4349"/>
              <a:gd name="T42" fmla="*/ 1030 w 3222"/>
              <a:gd name="T43" fmla="*/ 4344 h 4349"/>
              <a:gd name="T44" fmla="*/ 593 w 3222"/>
              <a:gd name="T45" fmla="*/ 4292 h 4349"/>
              <a:gd name="T46" fmla="*/ 237 w 3222"/>
              <a:gd name="T47" fmla="*/ 4193 h 4349"/>
              <a:gd name="T48" fmla="*/ 0 w 3222"/>
              <a:gd name="T49" fmla="*/ 4062 h 4349"/>
              <a:gd name="T50" fmla="*/ 420 w 3222"/>
              <a:gd name="T51" fmla="*/ 3398 h 4349"/>
              <a:gd name="T52" fmla="*/ 707 w 3222"/>
              <a:gd name="T53" fmla="*/ 3499 h 4349"/>
              <a:gd name="T54" fmla="*/ 1072 w 3222"/>
              <a:gd name="T55" fmla="*/ 3561 h 4349"/>
              <a:gd name="T56" fmla="*/ 1450 w 3222"/>
              <a:gd name="T57" fmla="*/ 3543 h 4349"/>
              <a:gd name="T58" fmla="*/ 1742 w 3222"/>
              <a:gd name="T59" fmla="*/ 3442 h 4349"/>
              <a:gd name="T60" fmla="*/ 1937 w 3222"/>
              <a:gd name="T61" fmla="*/ 3269 h 4349"/>
              <a:gd name="T62" fmla="*/ 2031 w 3222"/>
              <a:gd name="T63" fmla="*/ 3047 h 4349"/>
              <a:gd name="T64" fmla="*/ 2016 w 3222"/>
              <a:gd name="T65" fmla="*/ 2804 h 4349"/>
              <a:gd name="T66" fmla="*/ 1903 w 3222"/>
              <a:gd name="T67" fmla="*/ 2614 h 4349"/>
              <a:gd name="T68" fmla="*/ 1702 w 3222"/>
              <a:gd name="T69" fmla="*/ 2486 h 4349"/>
              <a:gd name="T70" fmla="*/ 1413 w 3222"/>
              <a:gd name="T71" fmla="*/ 2417 h 4349"/>
              <a:gd name="T72" fmla="*/ 1015 w 3222"/>
              <a:gd name="T73" fmla="*/ 2407 h 4349"/>
              <a:gd name="T74" fmla="*/ 1386 w 3222"/>
              <a:gd name="T75" fmla="*/ 1692 h 4349"/>
              <a:gd name="T76" fmla="*/ 1651 w 3222"/>
              <a:gd name="T77" fmla="*/ 1658 h 4349"/>
              <a:gd name="T78" fmla="*/ 1893 w 3222"/>
              <a:gd name="T79" fmla="*/ 1579 h 4349"/>
              <a:gd name="T80" fmla="*/ 2086 w 3222"/>
              <a:gd name="T81" fmla="*/ 1455 h 4349"/>
              <a:gd name="T82" fmla="*/ 2207 w 3222"/>
              <a:gd name="T83" fmla="*/ 1285 h 4349"/>
              <a:gd name="T84" fmla="*/ 2229 w 3222"/>
              <a:gd name="T85" fmla="*/ 1087 h 4349"/>
              <a:gd name="T86" fmla="*/ 2167 w 3222"/>
              <a:gd name="T87" fmla="*/ 939 h 4349"/>
              <a:gd name="T88" fmla="*/ 2029 w 3222"/>
              <a:gd name="T89" fmla="*/ 832 h 4349"/>
              <a:gd name="T90" fmla="*/ 1809 w 3222"/>
              <a:gd name="T91" fmla="*/ 781 h 4349"/>
              <a:gd name="T92" fmla="*/ 1421 w 3222"/>
              <a:gd name="T93" fmla="*/ 798 h 4349"/>
              <a:gd name="T94" fmla="*/ 1040 w 3222"/>
              <a:gd name="T95" fmla="*/ 894 h 4349"/>
              <a:gd name="T96" fmla="*/ 716 w 3222"/>
              <a:gd name="T97" fmla="*/ 284 h 4349"/>
              <a:gd name="T98" fmla="*/ 1117 w 3222"/>
              <a:gd name="T99" fmla="*/ 121 h 4349"/>
              <a:gd name="T100" fmla="*/ 1579 w 3222"/>
              <a:gd name="T101" fmla="*/ 19 h 4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22" h="4349">
                <a:moveTo>
                  <a:pt x="1903" y="0"/>
                </a:moveTo>
                <a:lnTo>
                  <a:pt x="2019" y="2"/>
                </a:lnTo>
                <a:lnTo>
                  <a:pt x="2132" y="12"/>
                </a:lnTo>
                <a:lnTo>
                  <a:pt x="2244" y="27"/>
                </a:lnTo>
                <a:lnTo>
                  <a:pt x="2352" y="47"/>
                </a:lnTo>
                <a:lnTo>
                  <a:pt x="2456" y="74"/>
                </a:lnTo>
                <a:lnTo>
                  <a:pt x="2558" y="108"/>
                </a:lnTo>
                <a:lnTo>
                  <a:pt x="2654" y="148"/>
                </a:lnTo>
                <a:lnTo>
                  <a:pt x="2743" y="192"/>
                </a:lnTo>
                <a:lnTo>
                  <a:pt x="2827" y="244"/>
                </a:lnTo>
                <a:lnTo>
                  <a:pt x="2903" y="301"/>
                </a:lnTo>
                <a:lnTo>
                  <a:pt x="2975" y="365"/>
                </a:lnTo>
                <a:lnTo>
                  <a:pt x="3037" y="437"/>
                </a:lnTo>
                <a:lnTo>
                  <a:pt x="3091" y="514"/>
                </a:lnTo>
                <a:lnTo>
                  <a:pt x="3136" y="595"/>
                </a:lnTo>
                <a:lnTo>
                  <a:pt x="3173" y="684"/>
                </a:lnTo>
                <a:lnTo>
                  <a:pt x="3200" y="781"/>
                </a:lnTo>
                <a:lnTo>
                  <a:pt x="3217" y="882"/>
                </a:lnTo>
                <a:lnTo>
                  <a:pt x="3222" y="988"/>
                </a:lnTo>
                <a:lnTo>
                  <a:pt x="3215" y="1107"/>
                </a:lnTo>
                <a:lnTo>
                  <a:pt x="3193" y="1218"/>
                </a:lnTo>
                <a:lnTo>
                  <a:pt x="3160" y="1324"/>
                </a:lnTo>
                <a:lnTo>
                  <a:pt x="3114" y="1426"/>
                </a:lnTo>
                <a:lnTo>
                  <a:pt x="3057" y="1519"/>
                </a:lnTo>
                <a:lnTo>
                  <a:pt x="2988" y="1608"/>
                </a:lnTo>
                <a:lnTo>
                  <a:pt x="2908" y="1690"/>
                </a:lnTo>
                <a:lnTo>
                  <a:pt x="2822" y="1764"/>
                </a:lnTo>
                <a:lnTo>
                  <a:pt x="2728" y="1833"/>
                </a:lnTo>
                <a:lnTo>
                  <a:pt x="2624" y="1893"/>
                </a:lnTo>
                <a:lnTo>
                  <a:pt x="2516" y="1945"/>
                </a:lnTo>
                <a:lnTo>
                  <a:pt x="2402" y="1989"/>
                </a:lnTo>
                <a:lnTo>
                  <a:pt x="2283" y="2024"/>
                </a:lnTo>
                <a:lnTo>
                  <a:pt x="2278" y="2038"/>
                </a:lnTo>
                <a:lnTo>
                  <a:pt x="2385" y="2066"/>
                </a:lnTo>
                <a:lnTo>
                  <a:pt x="2483" y="2105"/>
                </a:lnTo>
                <a:lnTo>
                  <a:pt x="2577" y="2152"/>
                </a:lnTo>
                <a:lnTo>
                  <a:pt x="2661" y="2209"/>
                </a:lnTo>
                <a:lnTo>
                  <a:pt x="2740" y="2276"/>
                </a:lnTo>
                <a:lnTo>
                  <a:pt x="2807" y="2352"/>
                </a:lnTo>
                <a:lnTo>
                  <a:pt x="2866" y="2434"/>
                </a:lnTo>
                <a:lnTo>
                  <a:pt x="2916" y="2525"/>
                </a:lnTo>
                <a:lnTo>
                  <a:pt x="2955" y="2624"/>
                </a:lnTo>
                <a:lnTo>
                  <a:pt x="2985" y="2728"/>
                </a:lnTo>
                <a:lnTo>
                  <a:pt x="3002" y="2839"/>
                </a:lnTo>
                <a:lnTo>
                  <a:pt x="3007" y="2958"/>
                </a:lnTo>
                <a:lnTo>
                  <a:pt x="3002" y="3086"/>
                </a:lnTo>
                <a:lnTo>
                  <a:pt x="2983" y="3212"/>
                </a:lnTo>
                <a:lnTo>
                  <a:pt x="2950" y="3328"/>
                </a:lnTo>
                <a:lnTo>
                  <a:pt x="2908" y="3442"/>
                </a:lnTo>
                <a:lnTo>
                  <a:pt x="2854" y="3548"/>
                </a:lnTo>
                <a:lnTo>
                  <a:pt x="2790" y="3647"/>
                </a:lnTo>
                <a:lnTo>
                  <a:pt x="2716" y="3741"/>
                </a:lnTo>
                <a:lnTo>
                  <a:pt x="2634" y="3830"/>
                </a:lnTo>
                <a:lnTo>
                  <a:pt x="2543" y="3912"/>
                </a:lnTo>
                <a:lnTo>
                  <a:pt x="2444" y="3986"/>
                </a:lnTo>
                <a:lnTo>
                  <a:pt x="2338" y="4052"/>
                </a:lnTo>
                <a:lnTo>
                  <a:pt x="2226" y="4114"/>
                </a:lnTo>
                <a:lnTo>
                  <a:pt x="2110" y="4169"/>
                </a:lnTo>
                <a:lnTo>
                  <a:pt x="1989" y="4216"/>
                </a:lnTo>
                <a:lnTo>
                  <a:pt x="1861" y="4255"/>
                </a:lnTo>
                <a:lnTo>
                  <a:pt x="1732" y="4290"/>
                </a:lnTo>
                <a:lnTo>
                  <a:pt x="1599" y="4314"/>
                </a:lnTo>
                <a:lnTo>
                  <a:pt x="1465" y="4334"/>
                </a:lnTo>
                <a:lnTo>
                  <a:pt x="1327" y="4344"/>
                </a:lnTo>
                <a:lnTo>
                  <a:pt x="1191" y="4349"/>
                </a:lnTo>
                <a:lnTo>
                  <a:pt x="1030" y="4344"/>
                </a:lnTo>
                <a:lnTo>
                  <a:pt x="877" y="4334"/>
                </a:lnTo>
                <a:lnTo>
                  <a:pt x="731" y="4317"/>
                </a:lnTo>
                <a:lnTo>
                  <a:pt x="593" y="4292"/>
                </a:lnTo>
                <a:lnTo>
                  <a:pt x="464" y="4265"/>
                </a:lnTo>
                <a:lnTo>
                  <a:pt x="343" y="4230"/>
                </a:lnTo>
                <a:lnTo>
                  <a:pt x="237" y="4193"/>
                </a:lnTo>
                <a:lnTo>
                  <a:pt x="143" y="4154"/>
                </a:lnTo>
                <a:lnTo>
                  <a:pt x="64" y="4109"/>
                </a:lnTo>
                <a:lnTo>
                  <a:pt x="0" y="4062"/>
                </a:lnTo>
                <a:lnTo>
                  <a:pt x="284" y="3333"/>
                </a:lnTo>
                <a:lnTo>
                  <a:pt x="346" y="3363"/>
                </a:lnTo>
                <a:lnTo>
                  <a:pt x="420" y="3398"/>
                </a:lnTo>
                <a:lnTo>
                  <a:pt x="504" y="3432"/>
                </a:lnTo>
                <a:lnTo>
                  <a:pt x="600" y="3467"/>
                </a:lnTo>
                <a:lnTo>
                  <a:pt x="707" y="3499"/>
                </a:lnTo>
                <a:lnTo>
                  <a:pt x="820" y="3526"/>
                </a:lnTo>
                <a:lnTo>
                  <a:pt x="941" y="3546"/>
                </a:lnTo>
                <a:lnTo>
                  <a:pt x="1072" y="3561"/>
                </a:lnTo>
                <a:lnTo>
                  <a:pt x="1208" y="3566"/>
                </a:lnTo>
                <a:lnTo>
                  <a:pt x="1334" y="3561"/>
                </a:lnTo>
                <a:lnTo>
                  <a:pt x="1450" y="3543"/>
                </a:lnTo>
                <a:lnTo>
                  <a:pt x="1557" y="3519"/>
                </a:lnTo>
                <a:lnTo>
                  <a:pt x="1653" y="3484"/>
                </a:lnTo>
                <a:lnTo>
                  <a:pt x="1742" y="3442"/>
                </a:lnTo>
                <a:lnTo>
                  <a:pt x="1819" y="3390"/>
                </a:lnTo>
                <a:lnTo>
                  <a:pt x="1883" y="3333"/>
                </a:lnTo>
                <a:lnTo>
                  <a:pt x="1937" y="3269"/>
                </a:lnTo>
                <a:lnTo>
                  <a:pt x="1982" y="3200"/>
                </a:lnTo>
                <a:lnTo>
                  <a:pt x="2011" y="3126"/>
                </a:lnTo>
                <a:lnTo>
                  <a:pt x="2031" y="3047"/>
                </a:lnTo>
                <a:lnTo>
                  <a:pt x="2039" y="2963"/>
                </a:lnTo>
                <a:lnTo>
                  <a:pt x="2031" y="2881"/>
                </a:lnTo>
                <a:lnTo>
                  <a:pt x="2016" y="2804"/>
                </a:lnTo>
                <a:lnTo>
                  <a:pt x="1989" y="2733"/>
                </a:lnTo>
                <a:lnTo>
                  <a:pt x="1952" y="2671"/>
                </a:lnTo>
                <a:lnTo>
                  <a:pt x="1903" y="2614"/>
                </a:lnTo>
                <a:lnTo>
                  <a:pt x="1846" y="2565"/>
                </a:lnTo>
                <a:lnTo>
                  <a:pt x="1779" y="2520"/>
                </a:lnTo>
                <a:lnTo>
                  <a:pt x="1702" y="2486"/>
                </a:lnTo>
                <a:lnTo>
                  <a:pt x="1614" y="2456"/>
                </a:lnTo>
                <a:lnTo>
                  <a:pt x="1520" y="2434"/>
                </a:lnTo>
                <a:lnTo>
                  <a:pt x="1413" y="2417"/>
                </a:lnTo>
                <a:lnTo>
                  <a:pt x="1300" y="2409"/>
                </a:lnTo>
                <a:lnTo>
                  <a:pt x="1176" y="2407"/>
                </a:lnTo>
                <a:lnTo>
                  <a:pt x="1015" y="2407"/>
                </a:lnTo>
                <a:lnTo>
                  <a:pt x="1151" y="1695"/>
                </a:lnTo>
                <a:lnTo>
                  <a:pt x="1300" y="1695"/>
                </a:lnTo>
                <a:lnTo>
                  <a:pt x="1386" y="1692"/>
                </a:lnTo>
                <a:lnTo>
                  <a:pt x="1475" y="1685"/>
                </a:lnTo>
                <a:lnTo>
                  <a:pt x="1564" y="1673"/>
                </a:lnTo>
                <a:lnTo>
                  <a:pt x="1651" y="1658"/>
                </a:lnTo>
                <a:lnTo>
                  <a:pt x="1735" y="1636"/>
                </a:lnTo>
                <a:lnTo>
                  <a:pt x="1816" y="1608"/>
                </a:lnTo>
                <a:lnTo>
                  <a:pt x="1893" y="1579"/>
                </a:lnTo>
                <a:lnTo>
                  <a:pt x="1964" y="1542"/>
                </a:lnTo>
                <a:lnTo>
                  <a:pt x="2029" y="1500"/>
                </a:lnTo>
                <a:lnTo>
                  <a:pt x="2086" y="1455"/>
                </a:lnTo>
                <a:lnTo>
                  <a:pt x="2135" y="1403"/>
                </a:lnTo>
                <a:lnTo>
                  <a:pt x="2177" y="1346"/>
                </a:lnTo>
                <a:lnTo>
                  <a:pt x="2207" y="1285"/>
                </a:lnTo>
                <a:lnTo>
                  <a:pt x="2226" y="1218"/>
                </a:lnTo>
                <a:lnTo>
                  <a:pt x="2231" y="1144"/>
                </a:lnTo>
                <a:lnTo>
                  <a:pt x="2229" y="1087"/>
                </a:lnTo>
                <a:lnTo>
                  <a:pt x="2216" y="1035"/>
                </a:lnTo>
                <a:lnTo>
                  <a:pt x="2197" y="986"/>
                </a:lnTo>
                <a:lnTo>
                  <a:pt x="2167" y="939"/>
                </a:lnTo>
                <a:lnTo>
                  <a:pt x="2130" y="899"/>
                </a:lnTo>
                <a:lnTo>
                  <a:pt x="2086" y="862"/>
                </a:lnTo>
                <a:lnTo>
                  <a:pt x="2029" y="832"/>
                </a:lnTo>
                <a:lnTo>
                  <a:pt x="1964" y="808"/>
                </a:lnTo>
                <a:lnTo>
                  <a:pt x="1890" y="790"/>
                </a:lnTo>
                <a:lnTo>
                  <a:pt x="1809" y="781"/>
                </a:lnTo>
                <a:lnTo>
                  <a:pt x="1715" y="776"/>
                </a:lnTo>
                <a:lnTo>
                  <a:pt x="1564" y="781"/>
                </a:lnTo>
                <a:lnTo>
                  <a:pt x="1421" y="798"/>
                </a:lnTo>
                <a:lnTo>
                  <a:pt x="1285" y="823"/>
                </a:lnTo>
                <a:lnTo>
                  <a:pt x="1156" y="855"/>
                </a:lnTo>
                <a:lnTo>
                  <a:pt x="1040" y="894"/>
                </a:lnTo>
                <a:lnTo>
                  <a:pt x="936" y="936"/>
                </a:lnTo>
                <a:lnTo>
                  <a:pt x="847" y="983"/>
                </a:lnTo>
                <a:lnTo>
                  <a:pt x="716" y="284"/>
                </a:lnTo>
                <a:lnTo>
                  <a:pt x="840" y="222"/>
                </a:lnTo>
                <a:lnTo>
                  <a:pt x="973" y="168"/>
                </a:lnTo>
                <a:lnTo>
                  <a:pt x="1117" y="121"/>
                </a:lnTo>
                <a:lnTo>
                  <a:pt x="1265" y="79"/>
                </a:lnTo>
                <a:lnTo>
                  <a:pt x="1421" y="44"/>
                </a:lnTo>
                <a:lnTo>
                  <a:pt x="1579" y="19"/>
                </a:lnTo>
                <a:lnTo>
                  <a:pt x="1742" y="5"/>
                </a:lnTo>
                <a:lnTo>
                  <a:pt x="1903" y="0"/>
                </a:lnTo>
                <a:close/>
              </a:path>
            </a:pathLst>
          </a:custGeom>
          <a:solidFill>
            <a:schemeClr val="accent1"/>
          </a:solidFill>
          <a:ln w="0">
            <a:noFill/>
            <a:prstDash val="solid"/>
            <a:round/>
            <a:headEnd/>
            <a:tailEnd/>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0" name="Freeform 7"/>
          <p:cNvSpPr>
            <a:spLocks/>
          </p:cNvSpPr>
          <p:nvPr/>
        </p:nvSpPr>
        <p:spPr bwMode="auto">
          <a:xfrm>
            <a:off x="7796052" y="-104775"/>
            <a:ext cx="3005138" cy="6962775"/>
          </a:xfrm>
          <a:custGeom>
            <a:avLst/>
            <a:gdLst>
              <a:gd name="T0" fmla="*/ 781 w 1893"/>
              <a:gd name="T1" fmla="*/ 0 h 4386"/>
              <a:gd name="T2" fmla="*/ 1893 w 1893"/>
              <a:gd name="T3" fmla="*/ 0 h 4386"/>
              <a:gd name="T4" fmla="*/ 1893 w 1893"/>
              <a:gd name="T5" fmla="*/ 4386 h 4386"/>
              <a:gd name="T6" fmla="*/ 0 w 1893"/>
              <a:gd name="T7" fmla="*/ 4386 h 4386"/>
              <a:gd name="T8" fmla="*/ 781 w 1893"/>
              <a:gd name="T9" fmla="*/ 0 h 4386"/>
            </a:gdLst>
            <a:ahLst/>
            <a:cxnLst>
              <a:cxn ang="0">
                <a:pos x="T0" y="T1"/>
              </a:cxn>
              <a:cxn ang="0">
                <a:pos x="T2" y="T3"/>
              </a:cxn>
              <a:cxn ang="0">
                <a:pos x="T4" y="T5"/>
              </a:cxn>
              <a:cxn ang="0">
                <a:pos x="T6" y="T7"/>
              </a:cxn>
              <a:cxn ang="0">
                <a:pos x="T8" y="T9"/>
              </a:cxn>
            </a:cxnLst>
            <a:rect l="0" t="0" r="r" b="b"/>
            <a:pathLst>
              <a:path w="1893" h="4386">
                <a:moveTo>
                  <a:pt x="781" y="0"/>
                </a:moveTo>
                <a:lnTo>
                  <a:pt x="1893" y="0"/>
                </a:lnTo>
                <a:lnTo>
                  <a:pt x="1893" y="4386"/>
                </a:lnTo>
                <a:lnTo>
                  <a:pt x="0" y="4386"/>
                </a:lnTo>
                <a:lnTo>
                  <a:pt x="781" y="0"/>
                </a:lnTo>
                <a:close/>
              </a:path>
            </a:pathLst>
          </a:custGeom>
          <a:solidFill>
            <a:schemeClr val="accent3"/>
          </a:solidFill>
          <a:ln w="0">
            <a:noFill/>
            <a:prstDash val="solid"/>
            <a:round/>
            <a:headEnd/>
            <a:tailEnd/>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2" name="Freeform 8"/>
          <p:cNvSpPr>
            <a:spLocks/>
          </p:cNvSpPr>
          <p:nvPr/>
        </p:nvSpPr>
        <p:spPr bwMode="auto">
          <a:xfrm>
            <a:off x="8081802" y="-46038"/>
            <a:ext cx="2719388" cy="6904038"/>
          </a:xfrm>
          <a:custGeom>
            <a:avLst/>
            <a:gdLst>
              <a:gd name="T0" fmla="*/ 767 w 1713"/>
              <a:gd name="T1" fmla="*/ 0 h 4349"/>
              <a:gd name="T2" fmla="*/ 1713 w 1713"/>
              <a:gd name="T3" fmla="*/ 0 h 4349"/>
              <a:gd name="T4" fmla="*/ 1713 w 1713"/>
              <a:gd name="T5" fmla="*/ 4349 h 4349"/>
              <a:gd name="T6" fmla="*/ 0 w 1713"/>
              <a:gd name="T7" fmla="*/ 4349 h 4349"/>
              <a:gd name="T8" fmla="*/ 767 w 1713"/>
              <a:gd name="T9" fmla="*/ 0 h 4349"/>
            </a:gdLst>
            <a:ahLst/>
            <a:cxnLst>
              <a:cxn ang="0">
                <a:pos x="T0" y="T1"/>
              </a:cxn>
              <a:cxn ang="0">
                <a:pos x="T2" y="T3"/>
              </a:cxn>
              <a:cxn ang="0">
                <a:pos x="T4" y="T5"/>
              </a:cxn>
              <a:cxn ang="0">
                <a:pos x="T6" y="T7"/>
              </a:cxn>
              <a:cxn ang="0">
                <a:pos x="T8" y="T9"/>
              </a:cxn>
            </a:cxnLst>
            <a:rect l="0" t="0" r="r" b="b"/>
            <a:pathLst>
              <a:path w="1713" h="4349">
                <a:moveTo>
                  <a:pt x="767" y="0"/>
                </a:moveTo>
                <a:lnTo>
                  <a:pt x="1713" y="0"/>
                </a:lnTo>
                <a:lnTo>
                  <a:pt x="1713" y="4349"/>
                </a:lnTo>
                <a:lnTo>
                  <a:pt x="0" y="4349"/>
                </a:lnTo>
                <a:lnTo>
                  <a:pt x="767" y="0"/>
                </a:lnTo>
                <a:close/>
              </a:path>
            </a:pathLst>
          </a:custGeom>
          <a:solidFill>
            <a:schemeClr val="accent2"/>
          </a:solidFill>
          <a:ln w="0">
            <a:noFill/>
            <a:prstDash val="solid"/>
            <a:round/>
            <a:headEnd/>
            <a:tailEnd/>
          </a:ln>
          <a:effectLst>
            <a:outerShdw blurRad="50800" dist="38100" dir="10800000" algn="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ru-RU"/>
          </a:p>
        </p:txBody>
      </p:sp>
      <p:sp>
        <p:nvSpPr>
          <p:cNvPr id="13" name="TextBox 12"/>
          <p:cNvSpPr txBox="1"/>
          <p:nvPr/>
        </p:nvSpPr>
        <p:spPr>
          <a:xfrm>
            <a:off x="290302" y="488460"/>
            <a:ext cx="6227640" cy="1015663"/>
          </a:xfrm>
          <a:prstGeom prst="rect">
            <a:avLst/>
          </a:prstGeom>
          <a:noFill/>
        </p:spPr>
        <p:txBody>
          <a:bodyPr wrap="square" rtlCol="0">
            <a:spAutoFit/>
          </a:bodyPr>
          <a:lstStyle/>
          <a:p>
            <a:r>
              <a:rPr lang="hu-HU" sz="6000" dirty="0" smtClean="0"/>
              <a:t>Miért pont én?</a:t>
            </a:r>
            <a:endParaRPr lang="ru-RU" sz="6000" dirty="0"/>
          </a:p>
        </p:txBody>
      </p:sp>
      <p:sp>
        <p:nvSpPr>
          <p:cNvPr id="14" name="TextBox 13"/>
          <p:cNvSpPr txBox="1"/>
          <p:nvPr/>
        </p:nvSpPr>
        <p:spPr>
          <a:xfrm>
            <a:off x="488251" y="1953573"/>
            <a:ext cx="4483936" cy="4001095"/>
          </a:xfrm>
          <a:prstGeom prst="rect">
            <a:avLst/>
          </a:prstGeom>
          <a:noFill/>
        </p:spPr>
        <p:txBody>
          <a:bodyPr wrap="square" rtlCol="0">
            <a:spAutoFit/>
          </a:bodyPr>
          <a:lstStyle/>
          <a:p>
            <a:pPr algn="just"/>
            <a:r>
              <a:rPr lang="hu-HU" sz="1600" dirty="0" smtClean="0">
                <a:solidFill>
                  <a:schemeClr val="bg2"/>
                </a:solidFill>
                <a:ea typeface="Roboto Light" panose="02000000000000000000" pitchFamily="2" charset="0"/>
              </a:rPr>
              <a:t>Nagyon sokan a jelszavak kezelésével kapcsolatban számos kérdést tesznek fel magukban, és a rá kitalált válaszaik alapján megnyugszanak, hogy semmi teendőjük nincs.</a:t>
            </a:r>
          </a:p>
          <a:p>
            <a:pPr algn="just"/>
            <a:r>
              <a:rPr lang="hu-HU" sz="1600" dirty="0" smtClean="0">
                <a:solidFill>
                  <a:schemeClr val="bg2"/>
                </a:solidFill>
                <a:ea typeface="Roboto Light" panose="02000000000000000000" pitchFamily="2" charset="0"/>
              </a:rPr>
              <a:t>Azonban gondoljuk át a következőket, és rá fogunk jönni, hogy ez nem így van!</a:t>
            </a:r>
          </a:p>
          <a:p>
            <a:endParaRPr lang="hu-HU" sz="1400" dirty="0">
              <a:solidFill>
                <a:schemeClr val="bg2"/>
              </a:solidFill>
              <a:ea typeface="Roboto Light" panose="02000000000000000000" pitchFamily="2" charset="0"/>
            </a:endParaRPr>
          </a:p>
          <a:p>
            <a:pPr marL="285750" indent="-285750">
              <a:buFont typeface="Wingdings" panose="05000000000000000000" pitchFamily="2" charset="2"/>
              <a:buChar char="Ø"/>
            </a:pPr>
            <a:r>
              <a:rPr lang="hu-HU" sz="1600" dirty="0" smtClean="0">
                <a:solidFill>
                  <a:schemeClr val="bg2"/>
                </a:solidFill>
                <a:ea typeface="Roboto Light" panose="02000000000000000000" pitchFamily="2" charset="0"/>
              </a:rPr>
              <a:t>Miért van szükségem biztonságos jelszóra, hiszen kit érdekelne a jelszavam? </a:t>
            </a:r>
          </a:p>
          <a:p>
            <a:pPr marL="285750" indent="-285750">
              <a:buFont typeface="Wingdings" panose="05000000000000000000" pitchFamily="2" charset="2"/>
              <a:buChar char="Ø"/>
            </a:pPr>
            <a:r>
              <a:rPr lang="hu-HU" sz="1600" dirty="0" smtClean="0">
                <a:solidFill>
                  <a:schemeClr val="bg2"/>
                </a:solidFill>
                <a:ea typeface="Roboto Light" panose="02000000000000000000" pitchFamily="2" charset="0"/>
              </a:rPr>
              <a:t>Miért szeretné azt valaki megszerezni?</a:t>
            </a:r>
          </a:p>
          <a:p>
            <a:pPr marL="285750" indent="-285750">
              <a:buFont typeface="Wingdings" panose="05000000000000000000" pitchFamily="2" charset="2"/>
              <a:buChar char="Ø"/>
            </a:pPr>
            <a:r>
              <a:rPr lang="hu-HU" sz="1600" dirty="0" smtClean="0">
                <a:solidFill>
                  <a:schemeClr val="bg2"/>
                </a:solidFill>
                <a:ea typeface="Roboto Light" panose="02000000000000000000" pitchFamily="2" charset="0"/>
              </a:rPr>
              <a:t>Miért pont az Én jelszavamat szeretnék feltörni?</a:t>
            </a:r>
          </a:p>
          <a:p>
            <a:pPr marL="285750" indent="-285750">
              <a:buFont typeface="Wingdings" panose="05000000000000000000" pitchFamily="2" charset="2"/>
              <a:buChar char="Ø"/>
            </a:pPr>
            <a:r>
              <a:rPr lang="hu-HU" sz="1600" dirty="0" smtClean="0">
                <a:solidFill>
                  <a:schemeClr val="bg2"/>
                </a:solidFill>
                <a:ea typeface="Roboto Light" panose="02000000000000000000" pitchFamily="2" charset="0"/>
              </a:rPr>
              <a:t>Nincs is semmi, amivel vissza tudnak élni a tanáriban lévő számítógépen!</a:t>
            </a:r>
          </a:p>
          <a:p>
            <a:pPr marL="285750" indent="-285750">
              <a:buFont typeface="Wingdings" panose="05000000000000000000" pitchFamily="2" charset="2"/>
              <a:buChar char="Ø"/>
            </a:pPr>
            <a:r>
              <a:rPr lang="hu-HU" sz="1600" dirty="0" smtClean="0">
                <a:solidFill>
                  <a:schemeClr val="bg2"/>
                </a:solidFill>
                <a:ea typeface="Roboto Light" panose="02000000000000000000" pitchFamily="2" charset="0"/>
              </a:rPr>
              <a:t>És ha valaki megszerzi az e-mail címemet, úgy sem tud vele mit kezdeni!</a:t>
            </a:r>
            <a:endParaRPr lang="ru-RU" sz="1600" dirty="0">
              <a:solidFill>
                <a:schemeClr val="bg2"/>
              </a:solidFill>
              <a:ea typeface="Roboto Light" panose="02000000000000000000" pitchFamily="2" charset="0"/>
            </a:endParaRPr>
          </a:p>
        </p:txBody>
      </p:sp>
      <p:cxnSp>
        <p:nvCxnSpPr>
          <p:cNvPr id="15" name="Прямая соединительная линия 14"/>
          <p:cNvCxnSpPr/>
          <p:nvPr/>
        </p:nvCxnSpPr>
        <p:spPr>
          <a:xfrm flipH="1">
            <a:off x="342035" y="1953573"/>
            <a:ext cx="28669" cy="3796898"/>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49591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3"/>
          <p:cNvGrpSpPr>
            <a:grpSpLocks/>
          </p:cNvGrpSpPr>
          <p:nvPr/>
        </p:nvGrpSpPr>
        <p:grpSpPr bwMode="auto">
          <a:xfrm>
            <a:off x="5736103" y="749539"/>
            <a:ext cx="6508652" cy="5559186"/>
            <a:chOff x="13190055" y="1764649"/>
            <a:chExt cx="11187595" cy="9554838"/>
          </a:xfrm>
        </p:grpSpPr>
        <p:sp>
          <p:nvSpPr>
            <p:cNvPr id="9" name="Freeform 66"/>
            <p:cNvSpPr>
              <a:spLocks/>
            </p:cNvSpPr>
            <p:nvPr/>
          </p:nvSpPr>
          <p:spPr bwMode="auto">
            <a:xfrm>
              <a:off x="14220386" y="6609534"/>
              <a:ext cx="3043369" cy="2758981"/>
            </a:xfrm>
            <a:custGeom>
              <a:avLst/>
              <a:gdLst>
                <a:gd name="T0" fmla="*/ 256 w 1197"/>
                <a:gd name="T1" fmla="*/ 0 h 1155"/>
                <a:gd name="T2" fmla="*/ 0 w 1197"/>
                <a:gd name="T3" fmla="*/ 353 h 1155"/>
                <a:gd name="T4" fmla="*/ 1197 w 1197"/>
                <a:gd name="T5" fmla="*/ 1155 h 1155"/>
                <a:gd name="T6" fmla="*/ 1197 w 1197"/>
                <a:gd name="T7" fmla="*/ 633 h 1155"/>
                <a:gd name="T8" fmla="*/ 256 w 1197"/>
                <a:gd name="T9" fmla="*/ 0 h 1155"/>
              </a:gdLst>
              <a:ahLst/>
              <a:cxnLst>
                <a:cxn ang="0">
                  <a:pos x="T0" y="T1"/>
                </a:cxn>
                <a:cxn ang="0">
                  <a:pos x="T2" y="T3"/>
                </a:cxn>
                <a:cxn ang="0">
                  <a:pos x="T4" y="T5"/>
                </a:cxn>
                <a:cxn ang="0">
                  <a:pos x="T6" y="T7"/>
                </a:cxn>
                <a:cxn ang="0">
                  <a:pos x="T8" y="T9"/>
                </a:cxn>
              </a:cxnLst>
              <a:rect l="0" t="0" r="r" b="b"/>
              <a:pathLst>
                <a:path w="1197" h="1155">
                  <a:moveTo>
                    <a:pt x="256" y="0"/>
                  </a:moveTo>
                  <a:lnTo>
                    <a:pt x="0" y="353"/>
                  </a:lnTo>
                  <a:lnTo>
                    <a:pt x="1197" y="1155"/>
                  </a:lnTo>
                  <a:lnTo>
                    <a:pt x="1197" y="633"/>
                  </a:lnTo>
                  <a:lnTo>
                    <a:pt x="256" y="0"/>
                  </a:lnTo>
                  <a:close/>
                </a:path>
              </a:pathLst>
            </a:custGeom>
            <a:solidFill>
              <a:schemeClr val="accent2">
                <a:lumMod val="75000"/>
              </a:schemeClr>
            </a:solidFill>
            <a:ln>
              <a:noFill/>
            </a:ln>
          </p:spPr>
          <p:txBody>
            <a:bodyPr/>
            <a:lstStyle/>
            <a:p>
              <a:pPr defTabSz="1828434">
                <a:defRPr/>
              </a:pPr>
              <a:endParaRPr lang="id-ID" sz="1351"/>
            </a:p>
          </p:txBody>
        </p:sp>
        <p:sp>
          <p:nvSpPr>
            <p:cNvPr id="10" name="Freeform 68"/>
            <p:cNvSpPr>
              <a:spLocks/>
            </p:cNvSpPr>
            <p:nvPr/>
          </p:nvSpPr>
          <p:spPr bwMode="auto">
            <a:xfrm>
              <a:off x="15018934" y="5799937"/>
              <a:ext cx="2230533" cy="2025581"/>
            </a:xfrm>
            <a:custGeom>
              <a:avLst/>
              <a:gdLst>
                <a:gd name="T0" fmla="*/ 191 w 877"/>
                <a:gd name="T1" fmla="*/ 0 h 848"/>
                <a:gd name="T2" fmla="*/ 0 w 877"/>
                <a:gd name="T3" fmla="*/ 261 h 848"/>
                <a:gd name="T4" fmla="*/ 877 w 877"/>
                <a:gd name="T5" fmla="*/ 848 h 848"/>
                <a:gd name="T6" fmla="*/ 877 w 877"/>
                <a:gd name="T7" fmla="*/ 458 h 848"/>
                <a:gd name="T8" fmla="*/ 191 w 877"/>
                <a:gd name="T9" fmla="*/ 0 h 848"/>
              </a:gdLst>
              <a:ahLst/>
              <a:cxnLst>
                <a:cxn ang="0">
                  <a:pos x="T0" y="T1"/>
                </a:cxn>
                <a:cxn ang="0">
                  <a:pos x="T2" y="T3"/>
                </a:cxn>
                <a:cxn ang="0">
                  <a:pos x="T4" y="T5"/>
                </a:cxn>
                <a:cxn ang="0">
                  <a:pos x="T6" y="T7"/>
                </a:cxn>
                <a:cxn ang="0">
                  <a:pos x="T8" y="T9"/>
                </a:cxn>
              </a:cxnLst>
              <a:rect l="0" t="0" r="r" b="b"/>
              <a:pathLst>
                <a:path w="877" h="848">
                  <a:moveTo>
                    <a:pt x="191" y="0"/>
                  </a:moveTo>
                  <a:lnTo>
                    <a:pt x="0" y="261"/>
                  </a:lnTo>
                  <a:lnTo>
                    <a:pt x="877" y="848"/>
                  </a:lnTo>
                  <a:lnTo>
                    <a:pt x="877" y="458"/>
                  </a:lnTo>
                  <a:lnTo>
                    <a:pt x="191" y="0"/>
                  </a:lnTo>
                  <a:close/>
                </a:path>
              </a:pathLst>
            </a:custGeom>
            <a:solidFill>
              <a:schemeClr val="accent3">
                <a:lumMod val="75000"/>
              </a:schemeClr>
            </a:solidFill>
            <a:ln>
              <a:noFill/>
            </a:ln>
          </p:spPr>
          <p:txBody>
            <a:bodyPr/>
            <a:lstStyle/>
            <a:p>
              <a:pPr defTabSz="1828434">
                <a:defRPr/>
              </a:pPr>
              <a:endParaRPr lang="id-ID" sz="1351"/>
            </a:p>
          </p:txBody>
        </p:sp>
        <p:sp>
          <p:nvSpPr>
            <p:cNvPr id="11" name="Freeform 70"/>
            <p:cNvSpPr>
              <a:spLocks/>
            </p:cNvSpPr>
            <p:nvPr/>
          </p:nvSpPr>
          <p:spPr bwMode="auto">
            <a:xfrm>
              <a:off x="15657137" y="4964940"/>
              <a:ext cx="1600269" cy="1649357"/>
            </a:xfrm>
            <a:custGeom>
              <a:avLst/>
              <a:gdLst>
                <a:gd name="T0" fmla="*/ 629 w 629"/>
                <a:gd name="T1" fmla="*/ 290 h 691"/>
                <a:gd name="T2" fmla="*/ 195 w 629"/>
                <a:gd name="T3" fmla="*/ 0 h 691"/>
                <a:gd name="T4" fmla="*/ 0 w 629"/>
                <a:gd name="T5" fmla="*/ 272 h 691"/>
                <a:gd name="T6" fmla="*/ 629 w 629"/>
                <a:gd name="T7" fmla="*/ 691 h 691"/>
                <a:gd name="T8" fmla="*/ 629 w 629"/>
                <a:gd name="T9" fmla="*/ 295 h 691"/>
                <a:gd name="T10" fmla="*/ 629 w 629"/>
                <a:gd name="T11" fmla="*/ 290 h 691"/>
              </a:gdLst>
              <a:ahLst/>
              <a:cxnLst>
                <a:cxn ang="0">
                  <a:pos x="T0" y="T1"/>
                </a:cxn>
                <a:cxn ang="0">
                  <a:pos x="T2" y="T3"/>
                </a:cxn>
                <a:cxn ang="0">
                  <a:pos x="T4" y="T5"/>
                </a:cxn>
                <a:cxn ang="0">
                  <a:pos x="T6" y="T7"/>
                </a:cxn>
                <a:cxn ang="0">
                  <a:pos x="T8" y="T9"/>
                </a:cxn>
                <a:cxn ang="0">
                  <a:pos x="T10" y="T11"/>
                </a:cxn>
              </a:cxnLst>
              <a:rect l="0" t="0" r="r" b="b"/>
              <a:pathLst>
                <a:path w="629" h="691">
                  <a:moveTo>
                    <a:pt x="629" y="290"/>
                  </a:moveTo>
                  <a:lnTo>
                    <a:pt x="195" y="0"/>
                  </a:lnTo>
                  <a:lnTo>
                    <a:pt x="0" y="272"/>
                  </a:lnTo>
                  <a:lnTo>
                    <a:pt x="629" y="691"/>
                  </a:lnTo>
                  <a:lnTo>
                    <a:pt x="629" y="295"/>
                  </a:lnTo>
                  <a:lnTo>
                    <a:pt x="629" y="290"/>
                  </a:lnTo>
                  <a:close/>
                </a:path>
              </a:pathLst>
            </a:custGeom>
            <a:solidFill>
              <a:schemeClr val="accent2">
                <a:lumMod val="75000"/>
              </a:schemeClr>
            </a:solidFill>
            <a:ln>
              <a:noFill/>
            </a:ln>
          </p:spPr>
          <p:txBody>
            <a:bodyPr/>
            <a:lstStyle/>
            <a:p>
              <a:pPr defTabSz="1828434">
                <a:defRPr/>
              </a:pPr>
              <a:endParaRPr lang="id-ID" sz="1351"/>
            </a:p>
          </p:txBody>
        </p:sp>
        <p:sp>
          <p:nvSpPr>
            <p:cNvPr id="12" name="Freeform 72"/>
            <p:cNvSpPr>
              <a:spLocks/>
            </p:cNvSpPr>
            <p:nvPr/>
          </p:nvSpPr>
          <p:spPr bwMode="auto">
            <a:xfrm>
              <a:off x="13190055" y="7693760"/>
              <a:ext cx="4059412" cy="3625727"/>
            </a:xfrm>
            <a:custGeom>
              <a:avLst/>
              <a:gdLst>
                <a:gd name="T0" fmla="*/ 330 w 1596"/>
                <a:gd name="T1" fmla="*/ 0 h 1518"/>
                <a:gd name="T2" fmla="*/ 0 w 1596"/>
                <a:gd name="T3" fmla="*/ 451 h 1518"/>
                <a:gd name="T4" fmla="*/ 1596 w 1596"/>
                <a:gd name="T5" fmla="*/ 1518 h 1518"/>
                <a:gd name="T6" fmla="*/ 1596 w 1596"/>
                <a:gd name="T7" fmla="*/ 848 h 1518"/>
                <a:gd name="T8" fmla="*/ 330 w 1596"/>
                <a:gd name="T9" fmla="*/ 0 h 1518"/>
              </a:gdLst>
              <a:ahLst/>
              <a:cxnLst>
                <a:cxn ang="0">
                  <a:pos x="T0" y="T1"/>
                </a:cxn>
                <a:cxn ang="0">
                  <a:pos x="T2" y="T3"/>
                </a:cxn>
                <a:cxn ang="0">
                  <a:pos x="T4" y="T5"/>
                </a:cxn>
                <a:cxn ang="0">
                  <a:pos x="T6" y="T7"/>
                </a:cxn>
                <a:cxn ang="0">
                  <a:pos x="T8" y="T9"/>
                </a:cxn>
              </a:cxnLst>
              <a:rect l="0" t="0" r="r" b="b"/>
              <a:pathLst>
                <a:path w="1596" h="1518">
                  <a:moveTo>
                    <a:pt x="330" y="0"/>
                  </a:moveTo>
                  <a:lnTo>
                    <a:pt x="0" y="451"/>
                  </a:lnTo>
                  <a:lnTo>
                    <a:pt x="1596" y="1518"/>
                  </a:lnTo>
                  <a:lnTo>
                    <a:pt x="1596" y="848"/>
                  </a:lnTo>
                  <a:lnTo>
                    <a:pt x="330" y="0"/>
                  </a:lnTo>
                  <a:close/>
                </a:path>
              </a:pathLst>
            </a:custGeom>
            <a:solidFill>
              <a:schemeClr val="accent5">
                <a:lumMod val="75000"/>
              </a:schemeClr>
            </a:solidFill>
            <a:ln>
              <a:noFill/>
            </a:ln>
          </p:spPr>
          <p:txBody>
            <a:bodyPr/>
            <a:lstStyle/>
            <a:p>
              <a:pPr defTabSz="1828434">
                <a:defRPr/>
              </a:pPr>
              <a:endParaRPr lang="id-ID" sz="1351"/>
            </a:p>
          </p:txBody>
        </p:sp>
        <p:sp>
          <p:nvSpPr>
            <p:cNvPr id="18" name="Freeform 67"/>
            <p:cNvSpPr>
              <a:spLocks/>
            </p:cNvSpPr>
            <p:nvPr/>
          </p:nvSpPr>
          <p:spPr bwMode="auto">
            <a:xfrm>
              <a:off x="17263756" y="4283926"/>
              <a:ext cx="7113894" cy="5084589"/>
            </a:xfrm>
            <a:custGeom>
              <a:avLst/>
              <a:gdLst>
                <a:gd name="T0" fmla="*/ 0 w 2797"/>
                <a:gd name="T1" fmla="*/ 1607 h 2129"/>
                <a:gd name="T2" fmla="*/ 0 w 2797"/>
                <a:gd name="T3" fmla="*/ 2129 h 2129"/>
                <a:gd name="T4" fmla="*/ 2797 w 2797"/>
                <a:gd name="T5" fmla="*/ 543 h 2129"/>
                <a:gd name="T6" fmla="*/ 2797 w 2797"/>
                <a:gd name="T7" fmla="*/ 0 h 2129"/>
                <a:gd name="T8" fmla="*/ 0 w 2797"/>
                <a:gd name="T9" fmla="*/ 1607 h 2129"/>
              </a:gdLst>
              <a:ahLst/>
              <a:cxnLst>
                <a:cxn ang="0">
                  <a:pos x="T0" y="T1"/>
                </a:cxn>
                <a:cxn ang="0">
                  <a:pos x="T2" y="T3"/>
                </a:cxn>
                <a:cxn ang="0">
                  <a:pos x="T4" y="T5"/>
                </a:cxn>
                <a:cxn ang="0">
                  <a:pos x="T6" y="T7"/>
                </a:cxn>
                <a:cxn ang="0">
                  <a:pos x="T8" y="T9"/>
                </a:cxn>
              </a:cxnLst>
              <a:rect l="0" t="0" r="r" b="b"/>
              <a:pathLst>
                <a:path w="2797" h="2129">
                  <a:moveTo>
                    <a:pt x="0" y="1607"/>
                  </a:moveTo>
                  <a:lnTo>
                    <a:pt x="0" y="2129"/>
                  </a:lnTo>
                  <a:lnTo>
                    <a:pt x="2797" y="543"/>
                  </a:lnTo>
                  <a:lnTo>
                    <a:pt x="2797" y="0"/>
                  </a:lnTo>
                  <a:lnTo>
                    <a:pt x="0" y="1607"/>
                  </a:lnTo>
                  <a:close/>
                </a:path>
              </a:pathLst>
            </a:custGeom>
            <a:solidFill>
              <a:schemeClr val="accent2"/>
            </a:solidFill>
            <a:ln>
              <a:noFill/>
            </a:ln>
          </p:spPr>
          <p:txBody>
            <a:bodyPr/>
            <a:lstStyle/>
            <a:p>
              <a:pPr defTabSz="1828434">
                <a:defRPr/>
              </a:pPr>
              <a:endParaRPr lang="id-ID" sz="1351"/>
            </a:p>
          </p:txBody>
        </p:sp>
        <p:sp>
          <p:nvSpPr>
            <p:cNvPr id="19" name="Freeform 69"/>
            <p:cNvSpPr>
              <a:spLocks/>
            </p:cNvSpPr>
            <p:nvPr/>
          </p:nvSpPr>
          <p:spPr bwMode="auto">
            <a:xfrm>
              <a:off x="17249467" y="3020319"/>
              <a:ext cx="7128183" cy="4805199"/>
            </a:xfrm>
            <a:custGeom>
              <a:avLst/>
              <a:gdLst>
                <a:gd name="T0" fmla="*/ 0 w 2803"/>
                <a:gd name="T1" fmla="*/ 1622 h 2012"/>
                <a:gd name="T2" fmla="*/ 0 w 2803"/>
                <a:gd name="T3" fmla="*/ 1622 h 2012"/>
                <a:gd name="T4" fmla="*/ 0 w 2803"/>
                <a:gd name="T5" fmla="*/ 2012 h 2012"/>
                <a:gd name="T6" fmla="*/ 2803 w 2803"/>
                <a:gd name="T7" fmla="*/ 405 h 2012"/>
                <a:gd name="T8" fmla="*/ 2803 w 2803"/>
                <a:gd name="T9" fmla="*/ 0 h 2012"/>
                <a:gd name="T10" fmla="*/ 0 w 2803"/>
                <a:gd name="T11" fmla="*/ 1622 h 2012"/>
              </a:gdLst>
              <a:ahLst/>
              <a:cxnLst>
                <a:cxn ang="0">
                  <a:pos x="T0" y="T1"/>
                </a:cxn>
                <a:cxn ang="0">
                  <a:pos x="T2" y="T3"/>
                </a:cxn>
                <a:cxn ang="0">
                  <a:pos x="T4" y="T5"/>
                </a:cxn>
                <a:cxn ang="0">
                  <a:pos x="T6" y="T7"/>
                </a:cxn>
                <a:cxn ang="0">
                  <a:pos x="T8" y="T9"/>
                </a:cxn>
                <a:cxn ang="0">
                  <a:pos x="T10" y="T11"/>
                </a:cxn>
              </a:cxnLst>
              <a:rect l="0" t="0" r="r" b="b"/>
              <a:pathLst>
                <a:path w="2803" h="2012">
                  <a:moveTo>
                    <a:pt x="0" y="1622"/>
                  </a:moveTo>
                  <a:lnTo>
                    <a:pt x="0" y="1622"/>
                  </a:lnTo>
                  <a:lnTo>
                    <a:pt x="0" y="2012"/>
                  </a:lnTo>
                  <a:lnTo>
                    <a:pt x="2803" y="405"/>
                  </a:lnTo>
                  <a:lnTo>
                    <a:pt x="2803" y="0"/>
                  </a:lnTo>
                  <a:lnTo>
                    <a:pt x="0" y="1622"/>
                  </a:lnTo>
                  <a:close/>
                </a:path>
              </a:pathLst>
            </a:custGeom>
            <a:solidFill>
              <a:schemeClr val="accent3"/>
            </a:solidFill>
            <a:ln>
              <a:noFill/>
            </a:ln>
          </p:spPr>
          <p:txBody>
            <a:bodyPr/>
            <a:lstStyle/>
            <a:p>
              <a:pPr defTabSz="1828434">
                <a:defRPr/>
              </a:pPr>
              <a:endParaRPr lang="id-ID" sz="1351"/>
            </a:p>
          </p:txBody>
        </p:sp>
        <p:sp>
          <p:nvSpPr>
            <p:cNvPr id="20" name="Freeform 71"/>
            <p:cNvSpPr>
              <a:spLocks/>
            </p:cNvSpPr>
            <p:nvPr/>
          </p:nvSpPr>
          <p:spPr bwMode="auto">
            <a:xfrm>
              <a:off x="17257406" y="1764649"/>
              <a:ext cx="7120244" cy="4849648"/>
            </a:xfrm>
            <a:custGeom>
              <a:avLst/>
              <a:gdLst>
                <a:gd name="T0" fmla="*/ 0 w 2800"/>
                <a:gd name="T1" fmla="*/ 1635 h 2031"/>
                <a:gd name="T2" fmla="*/ 0 w 2800"/>
                <a:gd name="T3" fmla="*/ 2031 h 2031"/>
                <a:gd name="T4" fmla="*/ 2800 w 2800"/>
                <a:gd name="T5" fmla="*/ 409 h 2031"/>
                <a:gd name="T6" fmla="*/ 2800 w 2800"/>
                <a:gd name="T7" fmla="*/ 0 h 2031"/>
                <a:gd name="T8" fmla="*/ 0 w 2800"/>
                <a:gd name="T9" fmla="*/ 1635 h 2031"/>
              </a:gdLst>
              <a:ahLst/>
              <a:cxnLst>
                <a:cxn ang="0">
                  <a:pos x="T0" y="T1"/>
                </a:cxn>
                <a:cxn ang="0">
                  <a:pos x="T2" y="T3"/>
                </a:cxn>
                <a:cxn ang="0">
                  <a:pos x="T4" y="T5"/>
                </a:cxn>
                <a:cxn ang="0">
                  <a:pos x="T6" y="T7"/>
                </a:cxn>
                <a:cxn ang="0">
                  <a:pos x="T8" y="T9"/>
                </a:cxn>
              </a:cxnLst>
              <a:rect l="0" t="0" r="r" b="b"/>
              <a:pathLst>
                <a:path w="2800" h="2031">
                  <a:moveTo>
                    <a:pt x="0" y="1635"/>
                  </a:moveTo>
                  <a:lnTo>
                    <a:pt x="0" y="2031"/>
                  </a:lnTo>
                  <a:lnTo>
                    <a:pt x="2800" y="409"/>
                  </a:lnTo>
                  <a:lnTo>
                    <a:pt x="2800" y="0"/>
                  </a:lnTo>
                  <a:lnTo>
                    <a:pt x="0" y="1635"/>
                  </a:lnTo>
                  <a:close/>
                </a:path>
              </a:pathLst>
            </a:custGeom>
            <a:solidFill>
              <a:schemeClr val="accent2"/>
            </a:solidFill>
            <a:ln>
              <a:noFill/>
            </a:ln>
          </p:spPr>
          <p:txBody>
            <a:bodyPr/>
            <a:lstStyle/>
            <a:p>
              <a:pPr defTabSz="1828434">
                <a:defRPr/>
              </a:pPr>
              <a:endParaRPr lang="id-ID" sz="1351"/>
            </a:p>
          </p:txBody>
        </p:sp>
        <p:sp>
          <p:nvSpPr>
            <p:cNvPr id="21" name="Freeform 73"/>
            <p:cNvSpPr>
              <a:spLocks/>
            </p:cNvSpPr>
            <p:nvPr/>
          </p:nvSpPr>
          <p:spPr bwMode="auto">
            <a:xfrm>
              <a:off x="17249467" y="5922171"/>
              <a:ext cx="7128183" cy="5397316"/>
            </a:xfrm>
            <a:custGeom>
              <a:avLst/>
              <a:gdLst>
                <a:gd name="T0" fmla="*/ 0 w 2803"/>
                <a:gd name="T1" fmla="*/ 1590 h 2260"/>
                <a:gd name="T2" fmla="*/ 0 w 2803"/>
                <a:gd name="T3" fmla="*/ 2260 h 2260"/>
                <a:gd name="T4" fmla="*/ 2803 w 2803"/>
                <a:gd name="T5" fmla="*/ 692 h 2260"/>
                <a:gd name="T6" fmla="*/ 2803 w 2803"/>
                <a:gd name="T7" fmla="*/ 0 h 2260"/>
                <a:gd name="T8" fmla="*/ 0 w 2803"/>
                <a:gd name="T9" fmla="*/ 1590 h 2260"/>
              </a:gdLst>
              <a:ahLst/>
              <a:cxnLst>
                <a:cxn ang="0">
                  <a:pos x="T0" y="T1"/>
                </a:cxn>
                <a:cxn ang="0">
                  <a:pos x="T2" y="T3"/>
                </a:cxn>
                <a:cxn ang="0">
                  <a:pos x="T4" y="T5"/>
                </a:cxn>
                <a:cxn ang="0">
                  <a:pos x="T6" y="T7"/>
                </a:cxn>
                <a:cxn ang="0">
                  <a:pos x="T8" y="T9"/>
                </a:cxn>
              </a:cxnLst>
              <a:rect l="0" t="0" r="r" b="b"/>
              <a:pathLst>
                <a:path w="2803" h="2260">
                  <a:moveTo>
                    <a:pt x="0" y="1590"/>
                  </a:moveTo>
                  <a:lnTo>
                    <a:pt x="0" y="2260"/>
                  </a:lnTo>
                  <a:lnTo>
                    <a:pt x="2803" y="692"/>
                  </a:lnTo>
                  <a:lnTo>
                    <a:pt x="2803" y="0"/>
                  </a:lnTo>
                  <a:lnTo>
                    <a:pt x="0" y="1590"/>
                  </a:lnTo>
                  <a:close/>
                </a:path>
              </a:pathLst>
            </a:custGeom>
            <a:solidFill>
              <a:schemeClr val="accent5"/>
            </a:solidFill>
            <a:ln>
              <a:noFill/>
            </a:ln>
          </p:spPr>
          <p:txBody>
            <a:bodyPr/>
            <a:lstStyle/>
            <a:p>
              <a:pPr defTabSz="1828434">
                <a:defRPr/>
              </a:pPr>
              <a:endParaRPr lang="id-ID" sz="1351"/>
            </a:p>
          </p:txBody>
        </p:sp>
        <p:sp>
          <p:nvSpPr>
            <p:cNvPr id="22" name="Freeform 53"/>
            <p:cNvSpPr>
              <a:spLocks/>
            </p:cNvSpPr>
            <p:nvPr/>
          </p:nvSpPr>
          <p:spPr bwMode="auto">
            <a:xfrm>
              <a:off x="17268518" y="3523539"/>
              <a:ext cx="1138287" cy="1831913"/>
            </a:xfrm>
            <a:custGeom>
              <a:avLst/>
              <a:gdLst>
                <a:gd name="T0" fmla="*/ 0 w 498"/>
                <a:gd name="T1" fmla="*/ 853 h 853"/>
                <a:gd name="T2" fmla="*/ 0 w 498"/>
                <a:gd name="T3" fmla="*/ 0 h 853"/>
                <a:gd name="T4" fmla="*/ 498 w 498"/>
                <a:gd name="T5" fmla="*/ 562 h 853"/>
                <a:gd name="T6" fmla="*/ 0 w 498"/>
                <a:gd name="T7" fmla="*/ 853 h 853"/>
              </a:gdLst>
              <a:ahLst/>
              <a:cxnLst>
                <a:cxn ang="0">
                  <a:pos x="T0" y="T1"/>
                </a:cxn>
                <a:cxn ang="0">
                  <a:pos x="T2" y="T3"/>
                </a:cxn>
                <a:cxn ang="0">
                  <a:pos x="T4" y="T5"/>
                </a:cxn>
                <a:cxn ang="0">
                  <a:pos x="T6" y="T7"/>
                </a:cxn>
              </a:cxnLst>
              <a:rect l="0" t="0" r="r" b="b"/>
              <a:pathLst>
                <a:path w="498" h="853">
                  <a:moveTo>
                    <a:pt x="0" y="853"/>
                  </a:moveTo>
                  <a:lnTo>
                    <a:pt x="0" y="0"/>
                  </a:lnTo>
                  <a:lnTo>
                    <a:pt x="498" y="562"/>
                  </a:lnTo>
                  <a:lnTo>
                    <a:pt x="0" y="853"/>
                  </a:lnTo>
                  <a:close/>
                </a:path>
              </a:pathLst>
            </a:custGeom>
            <a:solidFill>
              <a:schemeClr val="accent1"/>
            </a:solidFill>
            <a:ln>
              <a:noFill/>
            </a:ln>
          </p:spPr>
          <p:txBody>
            <a:bodyPr/>
            <a:lstStyle/>
            <a:p>
              <a:pPr defTabSz="1828434">
                <a:defRPr/>
              </a:pPr>
              <a:endParaRPr lang="id-ID" sz="1351"/>
            </a:p>
          </p:txBody>
        </p:sp>
        <p:sp>
          <p:nvSpPr>
            <p:cNvPr id="23" name="Freeform 54"/>
            <p:cNvSpPr>
              <a:spLocks/>
            </p:cNvSpPr>
            <p:nvPr/>
          </p:nvSpPr>
          <p:spPr bwMode="auto">
            <a:xfrm>
              <a:off x="16317565" y="3523539"/>
              <a:ext cx="950953" cy="1831913"/>
            </a:xfrm>
            <a:custGeom>
              <a:avLst/>
              <a:gdLst>
                <a:gd name="T0" fmla="*/ 416 w 416"/>
                <a:gd name="T1" fmla="*/ 0 h 853"/>
                <a:gd name="T2" fmla="*/ 0 w 416"/>
                <a:gd name="T3" fmla="*/ 574 h 853"/>
                <a:gd name="T4" fmla="*/ 416 w 416"/>
                <a:gd name="T5" fmla="*/ 853 h 853"/>
                <a:gd name="T6" fmla="*/ 416 w 416"/>
                <a:gd name="T7" fmla="*/ 0 h 853"/>
              </a:gdLst>
              <a:ahLst/>
              <a:cxnLst>
                <a:cxn ang="0">
                  <a:pos x="T0" y="T1"/>
                </a:cxn>
                <a:cxn ang="0">
                  <a:pos x="T2" y="T3"/>
                </a:cxn>
                <a:cxn ang="0">
                  <a:pos x="T4" y="T5"/>
                </a:cxn>
                <a:cxn ang="0">
                  <a:pos x="T6" y="T7"/>
                </a:cxn>
              </a:cxnLst>
              <a:rect l="0" t="0" r="r" b="b"/>
              <a:pathLst>
                <a:path w="416" h="853">
                  <a:moveTo>
                    <a:pt x="416" y="0"/>
                  </a:moveTo>
                  <a:lnTo>
                    <a:pt x="0" y="574"/>
                  </a:lnTo>
                  <a:lnTo>
                    <a:pt x="416" y="853"/>
                  </a:lnTo>
                  <a:lnTo>
                    <a:pt x="416" y="0"/>
                  </a:lnTo>
                  <a:close/>
                </a:path>
              </a:pathLst>
            </a:custGeom>
            <a:solidFill>
              <a:schemeClr val="accent1">
                <a:lumMod val="75000"/>
              </a:schemeClr>
            </a:solidFill>
            <a:ln>
              <a:noFill/>
            </a:ln>
          </p:spPr>
          <p:txBody>
            <a:bodyPr/>
            <a:lstStyle/>
            <a:p>
              <a:pPr defTabSz="1828434">
                <a:defRPr/>
              </a:pPr>
              <a:endParaRPr lang="id-ID" sz="1351"/>
            </a:p>
          </p:txBody>
        </p:sp>
      </p:grpSp>
      <p:grpSp>
        <p:nvGrpSpPr>
          <p:cNvPr id="5" name="Группа 4"/>
          <p:cNvGrpSpPr/>
          <p:nvPr/>
        </p:nvGrpSpPr>
        <p:grpSpPr>
          <a:xfrm>
            <a:off x="380707" y="1396579"/>
            <a:ext cx="5401134" cy="2063313"/>
            <a:chOff x="855381" y="1791996"/>
            <a:chExt cx="4747220" cy="1185880"/>
          </a:xfrm>
        </p:grpSpPr>
        <p:sp>
          <p:nvSpPr>
            <p:cNvPr id="38" name="Стрелка вправо 37"/>
            <p:cNvSpPr/>
            <p:nvPr/>
          </p:nvSpPr>
          <p:spPr>
            <a:xfrm>
              <a:off x="855381" y="1791996"/>
              <a:ext cx="621727" cy="413165"/>
            </a:xfrm>
            <a:prstGeom prst="rightArrow">
              <a:avLst>
                <a:gd name="adj1" fmla="val 100000"/>
                <a:gd name="adj2" fmla="val 39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1</a:t>
              </a:r>
              <a:endParaRPr lang="ru-RU" dirty="0">
                <a:solidFill>
                  <a:schemeClr val="bg1"/>
                </a:solidFill>
              </a:endParaRPr>
            </a:p>
          </p:txBody>
        </p:sp>
        <p:grpSp>
          <p:nvGrpSpPr>
            <p:cNvPr id="52" name="Группа 51"/>
            <p:cNvGrpSpPr/>
            <p:nvPr/>
          </p:nvGrpSpPr>
          <p:grpSpPr>
            <a:xfrm>
              <a:off x="1594452" y="1791996"/>
              <a:ext cx="4008149" cy="1185880"/>
              <a:chOff x="746632" y="4994707"/>
              <a:chExt cx="4008149" cy="1185880"/>
            </a:xfrm>
          </p:grpSpPr>
          <p:sp>
            <p:nvSpPr>
              <p:cNvPr id="53" name="TextBox 52"/>
              <p:cNvSpPr txBox="1"/>
              <p:nvPr/>
            </p:nvSpPr>
            <p:spPr>
              <a:xfrm>
                <a:off x="746632" y="4994707"/>
                <a:ext cx="4008149" cy="1169551"/>
              </a:xfrm>
              <a:prstGeom prst="rect">
                <a:avLst/>
              </a:prstGeom>
              <a:noFill/>
            </p:spPr>
            <p:txBody>
              <a:bodyPr wrap="square" rtlCol="0">
                <a:spAutoFit/>
              </a:bodyPr>
              <a:lstStyle/>
              <a:p>
                <a:r>
                  <a:rPr lang="hu-HU" sz="1400" dirty="0">
                    <a:ea typeface="Roboto Light" panose="02000000000000000000" pitchFamily="2" charset="0"/>
                  </a:rPr>
                  <a:t>Miért van szükségem biztonságos jelszóra, hiszen kit érdekelne a jelszavam? </a:t>
                </a:r>
                <a:endParaRPr lang="hu-HU" sz="1400" dirty="0" smtClean="0">
                  <a:ea typeface="Roboto Light" panose="02000000000000000000" pitchFamily="2" charset="0"/>
                </a:endParaRPr>
              </a:p>
              <a:p>
                <a:r>
                  <a:rPr lang="hu-HU" sz="1400" dirty="0">
                    <a:ea typeface="Roboto Light" panose="02000000000000000000" pitchFamily="2" charset="0"/>
                  </a:rPr>
                  <a:t>Miért szeretné a jelszavamat valaki megszerezni?</a:t>
                </a:r>
              </a:p>
              <a:p>
                <a:endParaRPr lang="hu-HU" sz="1400" dirty="0">
                  <a:ea typeface="Roboto Light" panose="02000000000000000000" pitchFamily="2" charset="0"/>
                </a:endParaRPr>
              </a:p>
            </p:txBody>
          </p:sp>
          <p:sp>
            <p:nvSpPr>
              <p:cNvPr id="54" name="TextBox 53"/>
              <p:cNvSpPr txBox="1"/>
              <p:nvPr/>
            </p:nvSpPr>
            <p:spPr>
              <a:xfrm>
                <a:off x="746632" y="5441923"/>
                <a:ext cx="4008149" cy="738664"/>
              </a:xfrm>
              <a:prstGeom prst="rect">
                <a:avLst/>
              </a:prstGeom>
              <a:noFill/>
            </p:spPr>
            <p:txBody>
              <a:bodyPr wrap="square" rtlCol="0">
                <a:spAutoFit/>
              </a:bodyPr>
              <a:lstStyle/>
              <a:p>
                <a:r>
                  <a:rPr lang="hu-HU" sz="1400" dirty="0" smtClean="0">
                    <a:solidFill>
                      <a:schemeClr val="bg2"/>
                    </a:solidFill>
                  </a:rPr>
                  <a:t>A </a:t>
                </a:r>
                <a:r>
                  <a:rPr lang="hu-HU" sz="1400" dirty="0">
                    <a:solidFill>
                      <a:schemeClr val="bg2"/>
                    </a:solidFill>
                  </a:rPr>
                  <a:t>legtöbb támadás nem célzott, mindenki </a:t>
                </a:r>
                <a:r>
                  <a:rPr lang="hu-HU" sz="1400" dirty="0" smtClean="0">
                    <a:solidFill>
                      <a:schemeClr val="bg2"/>
                    </a:solidFill>
                  </a:rPr>
                  <a:t>célpont, a nagy számok törvénye alapján dolgoznak az adathalászok is.</a:t>
                </a:r>
                <a:endParaRPr lang="hu-HU" sz="1400" dirty="0">
                  <a:solidFill>
                    <a:schemeClr val="bg2"/>
                  </a:solidFill>
                </a:endParaRPr>
              </a:p>
            </p:txBody>
          </p:sp>
        </p:grpSp>
      </p:grpSp>
      <p:grpSp>
        <p:nvGrpSpPr>
          <p:cNvPr id="55" name="Группа 54"/>
          <p:cNvGrpSpPr/>
          <p:nvPr/>
        </p:nvGrpSpPr>
        <p:grpSpPr>
          <a:xfrm>
            <a:off x="376798" y="2971273"/>
            <a:ext cx="5416729" cy="1211068"/>
            <a:chOff x="855381" y="1791996"/>
            <a:chExt cx="4762814" cy="1401323"/>
          </a:xfrm>
        </p:grpSpPr>
        <p:sp>
          <p:nvSpPr>
            <p:cNvPr id="56" name="Стрелка вправо 55"/>
            <p:cNvSpPr/>
            <p:nvPr/>
          </p:nvSpPr>
          <p:spPr>
            <a:xfrm>
              <a:off x="855381" y="1791996"/>
              <a:ext cx="621727" cy="413165"/>
            </a:xfrm>
            <a:prstGeom prst="rightArrow">
              <a:avLst>
                <a:gd name="adj1" fmla="val 100000"/>
                <a:gd name="adj2" fmla="val 399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2</a:t>
              </a:r>
              <a:endParaRPr lang="ru-RU" dirty="0">
                <a:solidFill>
                  <a:schemeClr val="bg1"/>
                </a:solidFill>
              </a:endParaRPr>
            </a:p>
          </p:txBody>
        </p:sp>
        <p:grpSp>
          <p:nvGrpSpPr>
            <p:cNvPr id="57" name="Группа 56"/>
            <p:cNvGrpSpPr/>
            <p:nvPr/>
          </p:nvGrpSpPr>
          <p:grpSpPr>
            <a:xfrm>
              <a:off x="1594452" y="1791996"/>
              <a:ext cx="4023743" cy="1401323"/>
              <a:chOff x="746632" y="4994707"/>
              <a:chExt cx="4023743" cy="1401323"/>
            </a:xfrm>
          </p:grpSpPr>
          <p:sp>
            <p:nvSpPr>
              <p:cNvPr id="58" name="TextBox 57"/>
              <p:cNvSpPr txBox="1"/>
              <p:nvPr/>
            </p:nvSpPr>
            <p:spPr>
              <a:xfrm>
                <a:off x="746632" y="4994707"/>
                <a:ext cx="3665524" cy="523220"/>
              </a:xfrm>
              <a:prstGeom prst="rect">
                <a:avLst/>
              </a:prstGeom>
              <a:noFill/>
            </p:spPr>
            <p:txBody>
              <a:bodyPr wrap="square" rtlCol="0">
                <a:spAutoFit/>
              </a:bodyPr>
              <a:lstStyle/>
              <a:p>
                <a:r>
                  <a:rPr lang="hu-HU" sz="1400" dirty="0">
                    <a:ea typeface="Roboto Light" panose="02000000000000000000" pitchFamily="2" charset="0"/>
                  </a:rPr>
                  <a:t>Miért pont az Én jelszavamat szeretnék feltörni?</a:t>
                </a:r>
              </a:p>
            </p:txBody>
          </p:sp>
          <p:sp>
            <p:nvSpPr>
              <p:cNvPr id="59" name="TextBox 58"/>
              <p:cNvSpPr txBox="1"/>
              <p:nvPr/>
            </p:nvSpPr>
            <p:spPr>
              <a:xfrm>
                <a:off x="746633" y="5441923"/>
                <a:ext cx="4023742" cy="954107"/>
              </a:xfrm>
              <a:prstGeom prst="rect">
                <a:avLst/>
              </a:prstGeom>
              <a:noFill/>
            </p:spPr>
            <p:txBody>
              <a:bodyPr wrap="square" rtlCol="0">
                <a:spAutoFit/>
              </a:bodyPr>
              <a:lstStyle/>
              <a:p>
                <a:r>
                  <a:rPr lang="hu-HU" sz="1400" dirty="0" smtClean="0">
                    <a:solidFill>
                      <a:schemeClr val="bg2"/>
                    </a:solidFill>
                  </a:rPr>
                  <a:t>A leggyengébb jelszavakat törik </a:t>
                </a:r>
                <a:r>
                  <a:rPr lang="hu-HU" sz="1400" dirty="0">
                    <a:solidFill>
                      <a:schemeClr val="bg2"/>
                    </a:solidFill>
                  </a:rPr>
                  <a:t>fel, </a:t>
                </a:r>
                <a:r>
                  <a:rPr lang="hu-HU" sz="1400" dirty="0" smtClean="0">
                    <a:solidFill>
                      <a:schemeClr val="bg2"/>
                    </a:solidFill>
                  </a:rPr>
                  <a:t>és bárki nevével visszaélve, az Ő nevében járhatnak el akár egy internetes vásárlás, akár egy jegybeírás vagy intő rögzítése során.</a:t>
                </a:r>
                <a:endParaRPr lang="hu-HU" sz="1400" dirty="0">
                  <a:solidFill>
                    <a:schemeClr val="bg2"/>
                  </a:solidFill>
                </a:endParaRPr>
              </a:p>
            </p:txBody>
          </p:sp>
        </p:grpSp>
      </p:grpSp>
      <p:grpSp>
        <p:nvGrpSpPr>
          <p:cNvPr id="60" name="Группа 59"/>
          <p:cNvGrpSpPr/>
          <p:nvPr/>
        </p:nvGrpSpPr>
        <p:grpSpPr>
          <a:xfrm>
            <a:off x="380707" y="4409015"/>
            <a:ext cx="5671271" cy="2340751"/>
            <a:chOff x="855381" y="1791996"/>
            <a:chExt cx="4720049" cy="1533354"/>
          </a:xfrm>
        </p:grpSpPr>
        <p:sp>
          <p:nvSpPr>
            <p:cNvPr id="61" name="Стрелка вправо 60"/>
            <p:cNvSpPr/>
            <p:nvPr/>
          </p:nvSpPr>
          <p:spPr>
            <a:xfrm>
              <a:off x="855381" y="1791996"/>
              <a:ext cx="621727" cy="413165"/>
            </a:xfrm>
            <a:prstGeom prst="rightArrow">
              <a:avLst>
                <a:gd name="adj1" fmla="val 100000"/>
                <a:gd name="adj2" fmla="val 3996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3</a:t>
              </a:r>
              <a:endParaRPr lang="ru-RU" dirty="0">
                <a:solidFill>
                  <a:schemeClr val="bg1"/>
                </a:solidFill>
              </a:endParaRPr>
            </a:p>
          </p:txBody>
        </p:sp>
        <p:grpSp>
          <p:nvGrpSpPr>
            <p:cNvPr id="62" name="Группа 61"/>
            <p:cNvGrpSpPr/>
            <p:nvPr/>
          </p:nvGrpSpPr>
          <p:grpSpPr>
            <a:xfrm>
              <a:off x="1551688" y="1791996"/>
              <a:ext cx="4023742" cy="1533354"/>
              <a:chOff x="703868" y="4994707"/>
              <a:chExt cx="4023742" cy="1533354"/>
            </a:xfrm>
          </p:grpSpPr>
          <p:sp>
            <p:nvSpPr>
              <p:cNvPr id="63" name="TextBox 62"/>
              <p:cNvSpPr txBox="1"/>
              <p:nvPr/>
            </p:nvSpPr>
            <p:spPr>
              <a:xfrm>
                <a:off x="703869" y="4994707"/>
                <a:ext cx="4008149" cy="600227"/>
              </a:xfrm>
              <a:prstGeom prst="rect">
                <a:avLst/>
              </a:prstGeom>
              <a:noFill/>
            </p:spPr>
            <p:txBody>
              <a:bodyPr wrap="square" rtlCol="0">
                <a:spAutoFit/>
              </a:bodyPr>
              <a:lstStyle/>
              <a:p>
                <a:r>
                  <a:rPr lang="hu-HU" sz="1400" dirty="0">
                    <a:ea typeface="Roboto Light" panose="02000000000000000000" pitchFamily="2" charset="0"/>
                  </a:rPr>
                  <a:t>Nincs is semmi, amivel vissza tudnak élni a tanáriban lévő </a:t>
                </a:r>
                <a:r>
                  <a:rPr lang="hu-HU" sz="1400" dirty="0" smtClean="0">
                    <a:ea typeface="Roboto Light" panose="02000000000000000000" pitchFamily="2" charset="0"/>
                  </a:rPr>
                  <a:t>számítógépen!</a:t>
                </a:r>
              </a:p>
              <a:p>
                <a:r>
                  <a:rPr lang="hu-HU" sz="1400" dirty="0" smtClean="0">
                    <a:ea typeface="Roboto Light" panose="02000000000000000000" pitchFamily="2" charset="0"/>
                  </a:rPr>
                  <a:t>És ha valaki megszerzi az e-mail címemet, úgy sem tud vele mit kezdeni!</a:t>
                </a:r>
                <a:endParaRPr lang="ru-RU" sz="1400" dirty="0">
                  <a:ea typeface="Roboto Light" panose="02000000000000000000" pitchFamily="2" charset="0"/>
                </a:endParaRPr>
              </a:p>
            </p:txBody>
          </p:sp>
          <p:sp>
            <p:nvSpPr>
              <p:cNvPr id="64" name="TextBox 63"/>
              <p:cNvSpPr txBox="1"/>
              <p:nvPr/>
            </p:nvSpPr>
            <p:spPr>
              <a:xfrm>
                <a:off x="703868" y="5620794"/>
                <a:ext cx="4023742" cy="907267"/>
              </a:xfrm>
              <a:prstGeom prst="rect">
                <a:avLst/>
              </a:prstGeom>
              <a:noFill/>
            </p:spPr>
            <p:txBody>
              <a:bodyPr wrap="square" rtlCol="0">
                <a:spAutoFit/>
              </a:bodyPr>
              <a:lstStyle/>
              <a:p>
                <a:r>
                  <a:rPr lang="hu-HU" sz="1400" dirty="0" smtClean="0">
                    <a:solidFill>
                      <a:schemeClr val="bg2"/>
                    </a:solidFill>
                  </a:rPr>
                  <a:t>Legtöbbször </a:t>
                </a:r>
                <a:r>
                  <a:rPr lang="hu-HU" sz="1400" dirty="0">
                    <a:solidFill>
                      <a:schemeClr val="bg2"/>
                    </a:solidFill>
                  </a:rPr>
                  <a:t>nem azon az oldalon használják fel a jelszót, ahonnét megszerzik, hanem más oldalakon</a:t>
                </a:r>
                <a:r>
                  <a:rPr lang="hu-HU" sz="1400" dirty="0" smtClean="0">
                    <a:solidFill>
                      <a:schemeClr val="bg2"/>
                    </a:solidFill>
                  </a:rPr>
                  <a:t>.</a:t>
                </a:r>
                <a:endParaRPr lang="hu-HU" sz="1400" dirty="0"/>
              </a:p>
              <a:p>
                <a:r>
                  <a:rPr lang="hu-HU" sz="1400" dirty="0" smtClean="0">
                    <a:solidFill>
                      <a:schemeClr val="bg2"/>
                    </a:solidFill>
                  </a:rPr>
                  <a:t>Akár az Én nevemben az ismerőseimnek vírusokat</a:t>
                </a:r>
                <a:r>
                  <a:rPr lang="hu-HU" sz="1400" dirty="0">
                    <a:solidFill>
                      <a:schemeClr val="bg2"/>
                    </a:solidFill>
                  </a:rPr>
                  <a:t>, adathalász, csaló </a:t>
                </a:r>
                <a:r>
                  <a:rPr lang="hu-HU" sz="1400" dirty="0" smtClean="0">
                    <a:solidFill>
                      <a:schemeClr val="bg2"/>
                    </a:solidFill>
                  </a:rPr>
                  <a:t>leveleket, </a:t>
                </a:r>
                <a:r>
                  <a:rPr lang="hu-HU" sz="1400" dirty="0">
                    <a:solidFill>
                      <a:schemeClr val="bg2"/>
                    </a:solidFill>
                  </a:rPr>
                  <a:t>illetve </a:t>
                </a:r>
                <a:r>
                  <a:rPr lang="hu-HU" sz="1400" dirty="0" smtClean="0">
                    <a:solidFill>
                      <a:schemeClr val="bg2"/>
                    </a:solidFill>
                  </a:rPr>
                  <a:t>üzeneteket küldhetnek az Én postafiókomból. </a:t>
                </a:r>
                <a:r>
                  <a:rPr lang="hu-HU" sz="1400" dirty="0">
                    <a:solidFill>
                      <a:schemeClr val="bg2"/>
                    </a:solidFill>
                  </a:rPr>
                  <a:t>Akár éveken keresztül. Nem lesznek </a:t>
                </a:r>
                <a:r>
                  <a:rPr lang="hu-HU" sz="1400" dirty="0" smtClean="0">
                    <a:solidFill>
                      <a:schemeClr val="bg2"/>
                    </a:solidFill>
                  </a:rPr>
                  <a:t>boldogok az ismerőseim, az biztos.</a:t>
                </a:r>
                <a:endParaRPr lang="hu-HU" sz="1400" dirty="0">
                  <a:solidFill>
                    <a:schemeClr val="bg2"/>
                  </a:solidFill>
                </a:endParaRPr>
              </a:p>
            </p:txBody>
          </p:sp>
        </p:grpSp>
      </p:grpSp>
      <p:sp>
        <p:nvSpPr>
          <p:cNvPr id="65" name="Стрелка вправо 64"/>
          <p:cNvSpPr/>
          <p:nvPr/>
        </p:nvSpPr>
        <p:spPr>
          <a:xfrm>
            <a:off x="6317375" y="2935097"/>
            <a:ext cx="621727" cy="413165"/>
          </a:xfrm>
          <a:prstGeom prst="rightArrow">
            <a:avLst>
              <a:gd name="adj1" fmla="val 100000"/>
              <a:gd name="adj2" fmla="val 3996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a:t>
            </a:r>
            <a:endParaRPr lang="ru-RU" dirty="0">
              <a:solidFill>
                <a:schemeClr val="bg1"/>
              </a:solidFill>
            </a:endParaRPr>
          </a:p>
        </p:txBody>
      </p:sp>
      <p:sp>
        <p:nvSpPr>
          <p:cNvPr id="3" name="Заголовок 2"/>
          <p:cNvSpPr>
            <a:spLocks noGrp="1"/>
          </p:cNvSpPr>
          <p:nvPr>
            <p:ph type="title"/>
          </p:nvPr>
        </p:nvSpPr>
        <p:spPr/>
        <p:txBody>
          <a:bodyPr/>
          <a:lstStyle/>
          <a:p>
            <a:r>
              <a:rPr lang="hu-HU" dirty="0" smtClean="0"/>
              <a:t>Miért pont Én?</a:t>
            </a:r>
            <a:endParaRPr lang="ru-RU" dirty="0"/>
          </a:p>
        </p:txBody>
      </p:sp>
    </p:spTree>
    <p:extLst>
      <p:ext uri="{BB962C8B-B14F-4D97-AF65-F5344CB8AC3E}">
        <p14:creationId xmlns:p14="http://schemas.microsoft.com/office/powerpoint/2010/main" val="2823190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fade">
                                      <p:cBhvr>
                                        <p:cTn id="14" dur="1000"/>
                                        <p:tgtEl>
                                          <p:spTgt spid="55"/>
                                        </p:tgtEl>
                                      </p:cBhvr>
                                    </p:animEffect>
                                    <p:anim calcmode="lin" valueType="num">
                                      <p:cBhvr>
                                        <p:cTn id="15" dur="1000" fill="hold"/>
                                        <p:tgtEl>
                                          <p:spTgt spid="55"/>
                                        </p:tgtEl>
                                        <p:attrNameLst>
                                          <p:attrName>ppt_x</p:attrName>
                                        </p:attrNameLst>
                                      </p:cBhvr>
                                      <p:tavLst>
                                        <p:tav tm="0">
                                          <p:val>
                                            <p:strVal val="#ppt_x"/>
                                          </p:val>
                                        </p:tav>
                                        <p:tav tm="100000">
                                          <p:val>
                                            <p:strVal val="#ppt_x"/>
                                          </p:val>
                                        </p:tav>
                                      </p:tavLst>
                                    </p:anim>
                                    <p:anim calcmode="lin" valueType="num">
                                      <p:cBhvr>
                                        <p:cTn id="16"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1000"/>
                                        <p:tgtEl>
                                          <p:spTgt spid="60"/>
                                        </p:tgtEl>
                                      </p:cBhvr>
                                    </p:animEffect>
                                    <p:anim calcmode="lin" valueType="num">
                                      <p:cBhvr>
                                        <p:cTn id="22" dur="1000" fill="hold"/>
                                        <p:tgtEl>
                                          <p:spTgt spid="60"/>
                                        </p:tgtEl>
                                        <p:attrNameLst>
                                          <p:attrName>ppt_x</p:attrName>
                                        </p:attrNameLst>
                                      </p:cBhvr>
                                      <p:tavLst>
                                        <p:tav tm="0">
                                          <p:val>
                                            <p:strVal val="#ppt_x"/>
                                          </p:val>
                                        </p:tav>
                                        <p:tav tm="100000">
                                          <p:val>
                                            <p:strVal val="#ppt_x"/>
                                          </p:val>
                                        </p:tav>
                                      </p:tavLst>
                                    </p:anim>
                                    <p:anim calcmode="lin" valueType="num">
                                      <p:cBhvr>
                                        <p:cTn id="23"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spect="1" noChangeArrowheads="1" noTextEdit="1"/>
          </p:cNvSpPr>
          <p:nvPr/>
        </p:nvSpPr>
        <p:spPr bwMode="auto">
          <a:xfrm>
            <a:off x="0" y="0"/>
            <a:ext cx="9906000" cy="6858000"/>
          </a:xfrm>
          <a:prstGeom prst="rect">
            <a:avLst/>
          </a:prstGeom>
          <a:solidFill>
            <a:schemeClr val="bg1"/>
          </a:solidFill>
          <a:ln w="9525">
            <a:noFill/>
            <a:miter lim="800000"/>
            <a:headEnd/>
            <a:tailEnd/>
          </a:ln>
        </p:spPr>
        <p:txBody>
          <a:bodyPr vert="horz" wrap="square" lIns="74295" tIns="37148" rIns="74295" bIns="37148" numCol="1" anchor="t" anchorCtr="0" compatLnSpc="1">
            <a:prstTxWarp prst="textNoShape">
              <a:avLst/>
            </a:prstTxWarp>
          </a:bodyPr>
          <a:lstStyle/>
          <a:p>
            <a:endParaRPr lang="ru-RU" sz="1141"/>
          </a:p>
        </p:txBody>
      </p:sp>
      <p:grpSp>
        <p:nvGrpSpPr>
          <p:cNvPr id="2" name="Группа 1"/>
          <p:cNvGrpSpPr/>
          <p:nvPr/>
        </p:nvGrpSpPr>
        <p:grpSpPr>
          <a:xfrm>
            <a:off x="4564758" y="-89671"/>
            <a:ext cx="6590922" cy="6968685"/>
            <a:chOff x="4213623" y="223837"/>
            <a:chExt cx="4923235" cy="5205414"/>
          </a:xfrm>
        </p:grpSpPr>
        <p:sp>
          <p:nvSpPr>
            <p:cNvPr id="7" name="Freeform 6"/>
            <p:cNvSpPr>
              <a:spLocks noEditPoints="1"/>
            </p:cNvSpPr>
            <p:nvPr/>
          </p:nvSpPr>
          <p:spPr bwMode="auto">
            <a:xfrm>
              <a:off x="4213623" y="267891"/>
              <a:ext cx="4040981" cy="5161360"/>
            </a:xfrm>
            <a:custGeom>
              <a:avLst/>
              <a:gdLst>
                <a:gd name="T0" fmla="*/ 2367 w 3394"/>
                <a:gd name="T1" fmla="*/ 759 h 4335"/>
                <a:gd name="T2" fmla="*/ 2253 w 3394"/>
                <a:gd name="T3" fmla="*/ 933 h 4335"/>
                <a:gd name="T4" fmla="*/ 2142 w 3394"/>
                <a:gd name="T5" fmla="*/ 1103 h 4335"/>
                <a:gd name="T6" fmla="*/ 2034 w 3394"/>
                <a:gd name="T7" fmla="*/ 1273 h 4335"/>
                <a:gd name="T8" fmla="*/ 1921 w 3394"/>
                <a:gd name="T9" fmla="*/ 1443 h 4335"/>
                <a:gd name="T10" fmla="*/ 1800 w 3394"/>
                <a:gd name="T11" fmla="*/ 1613 h 4335"/>
                <a:gd name="T12" fmla="*/ 1086 w 3394"/>
                <a:gd name="T13" fmla="*/ 2534 h 4335"/>
                <a:gd name="T14" fmla="*/ 1078 w 3394"/>
                <a:gd name="T15" fmla="*/ 2547 h 4335"/>
                <a:gd name="T16" fmla="*/ 1987 w 3394"/>
                <a:gd name="T17" fmla="*/ 2547 h 4335"/>
                <a:gd name="T18" fmla="*/ 2187 w 3394"/>
                <a:gd name="T19" fmla="*/ 1606 h 4335"/>
                <a:gd name="T20" fmla="*/ 2236 w 3394"/>
                <a:gd name="T21" fmla="*/ 1396 h 4335"/>
                <a:gd name="T22" fmla="*/ 2288 w 3394"/>
                <a:gd name="T23" fmla="*/ 1182 h 4335"/>
                <a:gd name="T24" fmla="*/ 2342 w 3394"/>
                <a:gd name="T25" fmla="*/ 968 h 4335"/>
                <a:gd name="T26" fmla="*/ 2394 w 3394"/>
                <a:gd name="T27" fmla="*/ 759 h 4335"/>
                <a:gd name="T28" fmla="*/ 2367 w 3394"/>
                <a:gd name="T29" fmla="*/ 759 h 4335"/>
                <a:gd name="T30" fmla="*/ 2187 w 3394"/>
                <a:gd name="T31" fmla="*/ 0 h 4335"/>
                <a:gd name="T32" fmla="*/ 3367 w 3394"/>
                <a:gd name="T33" fmla="*/ 0 h 4335"/>
                <a:gd name="T34" fmla="*/ 2886 w 3394"/>
                <a:gd name="T35" fmla="*/ 2547 h 4335"/>
                <a:gd name="T36" fmla="*/ 3394 w 3394"/>
                <a:gd name="T37" fmla="*/ 2547 h 4335"/>
                <a:gd name="T38" fmla="*/ 3261 w 3394"/>
                <a:gd name="T39" fmla="*/ 3281 h 4335"/>
                <a:gd name="T40" fmla="*/ 2746 w 3394"/>
                <a:gd name="T41" fmla="*/ 3281 h 4335"/>
                <a:gd name="T42" fmla="*/ 2546 w 3394"/>
                <a:gd name="T43" fmla="*/ 4335 h 4335"/>
                <a:gd name="T44" fmla="*/ 1647 w 3394"/>
                <a:gd name="T45" fmla="*/ 4335 h 4335"/>
                <a:gd name="T46" fmla="*/ 1847 w 3394"/>
                <a:gd name="T47" fmla="*/ 3281 h 4335"/>
                <a:gd name="T48" fmla="*/ 0 w 3394"/>
                <a:gd name="T49" fmla="*/ 3281 h 4335"/>
                <a:gd name="T50" fmla="*/ 120 w 3394"/>
                <a:gd name="T51" fmla="*/ 2640 h 4335"/>
                <a:gd name="T52" fmla="*/ 2187 w 3394"/>
                <a:gd name="T53" fmla="*/ 0 h 4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94" h="4335">
                  <a:moveTo>
                    <a:pt x="2367" y="759"/>
                  </a:moveTo>
                  <a:lnTo>
                    <a:pt x="2253" y="933"/>
                  </a:lnTo>
                  <a:lnTo>
                    <a:pt x="2142" y="1103"/>
                  </a:lnTo>
                  <a:lnTo>
                    <a:pt x="2034" y="1273"/>
                  </a:lnTo>
                  <a:lnTo>
                    <a:pt x="1921" y="1443"/>
                  </a:lnTo>
                  <a:lnTo>
                    <a:pt x="1800" y="1613"/>
                  </a:lnTo>
                  <a:lnTo>
                    <a:pt x="1086" y="2534"/>
                  </a:lnTo>
                  <a:lnTo>
                    <a:pt x="1078" y="2547"/>
                  </a:lnTo>
                  <a:lnTo>
                    <a:pt x="1987" y="2547"/>
                  </a:lnTo>
                  <a:lnTo>
                    <a:pt x="2187" y="1606"/>
                  </a:lnTo>
                  <a:lnTo>
                    <a:pt x="2236" y="1396"/>
                  </a:lnTo>
                  <a:lnTo>
                    <a:pt x="2288" y="1182"/>
                  </a:lnTo>
                  <a:lnTo>
                    <a:pt x="2342" y="968"/>
                  </a:lnTo>
                  <a:lnTo>
                    <a:pt x="2394" y="759"/>
                  </a:lnTo>
                  <a:lnTo>
                    <a:pt x="2367" y="759"/>
                  </a:lnTo>
                  <a:close/>
                  <a:moveTo>
                    <a:pt x="2187" y="0"/>
                  </a:moveTo>
                  <a:lnTo>
                    <a:pt x="3367" y="0"/>
                  </a:lnTo>
                  <a:lnTo>
                    <a:pt x="2886" y="2547"/>
                  </a:lnTo>
                  <a:lnTo>
                    <a:pt x="3394" y="2547"/>
                  </a:lnTo>
                  <a:lnTo>
                    <a:pt x="3261" y="3281"/>
                  </a:lnTo>
                  <a:lnTo>
                    <a:pt x="2746" y="3281"/>
                  </a:lnTo>
                  <a:lnTo>
                    <a:pt x="2546" y="4335"/>
                  </a:lnTo>
                  <a:lnTo>
                    <a:pt x="1647" y="4335"/>
                  </a:lnTo>
                  <a:lnTo>
                    <a:pt x="1847" y="3281"/>
                  </a:lnTo>
                  <a:lnTo>
                    <a:pt x="0" y="3281"/>
                  </a:lnTo>
                  <a:lnTo>
                    <a:pt x="120" y="2640"/>
                  </a:lnTo>
                  <a:lnTo>
                    <a:pt x="2187" y="0"/>
                  </a:lnTo>
                  <a:close/>
                </a:path>
              </a:pathLst>
            </a:custGeom>
            <a:solidFill>
              <a:schemeClr val="accent1"/>
            </a:solidFill>
            <a:ln w="0">
              <a:noFill/>
              <a:prstDash val="solid"/>
              <a:round/>
              <a:headEnd/>
              <a:tailEnd/>
            </a:ln>
            <a:effectLst>
              <a:outerShdw blurRad="50800" dist="38100" dir="10800000" algn="r"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sp>
          <p:nvSpPr>
            <p:cNvPr id="9" name="Freeform 7"/>
            <p:cNvSpPr>
              <a:spLocks/>
            </p:cNvSpPr>
            <p:nvPr/>
          </p:nvSpPr>
          <p:spPr bwMode="auto">
            <a:xfrm>
              <a:off x="6890148" y="223837"/>
              <a:ext cx="2246710" cy="5205413"/>
            </a:xfrm>
            <a:custGeom>
              <a:avLst/>
              <a:gdLst>
                <a:gd name="T0" fmla="*/ 779 w 1887"/>
                <a:gd name="T1" fmla="*/ 0 h 4372"/>
                <a:gd name="T2" fmla="*/ 1887 w 1887"/>
                <a:gd name="T3" fmla="*/ 0 h 4372"/>
                <a:gd name="T4" fmla="*/ 1887 w 1887"/>
                <a:gd name="T5" fmla="*/ 4372 h 4372"/>
                <a:gd name="T6" fmla="*/ 0 w 1887"/>
                <a:gd name="T7" fmla="*/ 4372 h 4372"/>
                <a:gd name="T8" fmla="*/ 779 w 1887"/>
                <a:gd name="T9" fmla="*/ 0 h 4372"/>
              </a:gdLst>
              <a:ahLst/>
              <a:cxnLst>
                <a:cxn ang="0">
                  <a:pos x="T0" y="T1"/>
                </a:cxn>
                <a:cxn ang="0">
                  <a:pos x="T2" y="T3"/>
                </a:cxn>
                <a:cxn ang="0">
                  <a:pos x="T4" y="T5"/>
                </a:cxn>
                <a:cxn ang="0">
                  <a:pos x="T6" y="T7"/>
                </a:cxn>
                <a:cxn ang="0">
                  <a:pos x="T8" y="T9"/>
                </a:cxn>
              </a:cxnLst>
              <a:rect l="0" t="0" r="r" b="b"/>
              <a:pathLst>
                <a:path w="1887" h="4372">
                  <a:moveTo>
                    <a:pt x="779" y="0"/>
                  </a:moveTo>
                  <a:lnTo>
                    <a:pt x="1887" y="0"/>
                  </a:lnTo>
                  <a:lnTo>
                    <a:pt x="1887" y="4372"/>
                  </a:lnTo>
                  <a:lnTo>
                    <a:pt x="0" y="4372"/>
                  </a:lnTo>
                  <a:lnTo>
                    <a:pt x="779" y="0"/>
                  </a:lnTo>
                  <a:close/>
                </a:path>
              </a:pathLst>
            </a:custGeom>
            <a:solidFill>
              <a:schemeClr val="accent3"/>
            </a:solidFill>
            <a:ln w="0">
              <a:noFill/>
              <a:prstDash val="solid"/>
              <a:round/>
              <a:headEnd/>
              <a:tailEnd/>
            </a:ln>
            <a:effectLst>
              <a:outerShdw blurRad="50800" dist="38100" dir="10800000" algn="r"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sp>
          <p:nvSpPr>
            <p:cNvPr id="11" name="Freeform 8"/>
            <p:cNvSpPr>
              <a:spLocks/>
            </p:cNvSpPr>
            <p:nvPr/>
          </p:nvSpPr>
          <p:spPr bwMode="auto">
            <a:xfrm>
              <a:off x="7104460" y="267891"/>
              <a:ext cx="2032397" cy="5161360"/>
            </a:xfrm>
            <a:custGeom>
              <a:avLst/>
              <a:gdLst>
                <a:gd name="T0" fmla="*/ 764 w 1707"/>
                <a:gd name="T1" fmla="*/ 0 h 4335"/>
                <a:gd name="T2" fmla="*/ 1707 w 1707"/>
                <a:gd name="T3" fmla="*/ 0 h 4335"/>
                <a:gd name="T4" fmla="*/ 1707 w 1707"/>
                <a:gd name="T5" fmla="*/ 4335 h 4335"/>
                <a:gd name="T6" fmla="*/ 0 w 1707"/>
                <a:gd name="T7" fmla="*/ 4335 h 4335"/>
                <a:gd name="T8" fmla="*/ 764 w 1707"/>
                <a:gd name="T9" fmla="*/ 0 h 4335"/>
              </a:gdLst>
              <a:ahLst/>
              <a:cxnLst>
                <a:cxn ang="0">
                  <a:pos x="T0" y="T1"/>
                </a:cxn>
                <a:cxn ang="0">
                  <a:pos x="T2" y="T3"/>
                </a:cxn>
                <a:cxn ang="0">
                  <a:pos x="T4" y="T5"/>
                </a:cxn>
                <a:cxn ang="0">
                  <a:pos x="T6" y="T7"/>
                </a:cxn>
                <a:cxn ang="0">
                  <a:pos x="T8" y="T9"/>
                </a:cxn>
              </a:cxnLst>
              <a:rect l="0" t="0" r="r" b="b"/>
              <a:pathLst>
                <a:path w="1707" h="4335">
                  <a:moveTo>
                    <a:pt x="764" y="0"/>
                  </a:moveTo>
                  <a:lnTo>
                    <a:pt x="1707" y="0"/>
                  </a:lnTo>
                  <a:lnTo>
                    <a:pt x="1707" y="4335"/>
                  </a:lnTo>
                  <a:lnTo>
                    <a:pt x="0" y="4335"/>
                  </a:lnTo>
                  <a:lnTo>
                    <a:pt x="764" y="0"/>
                  </a:lnTo>
                  <a:close/>
                </a:path>
              </a:pathLst>
            </a:custGeom>
            <a:solidFill>
              <a:schemeClr val="accent2"/>
            </a:solidFill>
            <a:ln w="0">
              <a:noFill/>
              <a:prstDash val="solid"/>
              <a:round/>
              <a:headEnd/>
              <a:tailEnd/>
            </a:ln>
            <a:effectLst>
              <a:outerShdw blurRad="50800" dist="38100" dir="10800000" algn="r" rotWithShape="0">
                <a:prstClr val="black">
                  <a:alpha val="40000"/>
                </a:prstClr>
              </a:outerShdw>
            </a:effectLst>
          </p:spPr>
          <p:txBody>
            <a:bodyPr vert="horz" wrap="square" lIns="74295" tIns="37148" rIns="74295" bIns="37148" numCol="1" anchor="t" anchorCtr="0" compatLnSpc="1">
              <a:prstTxWarp prst="textNoShape">
                <a:avLst/>
              </a:prstTxWarp>
            </a:bodyPr>
            <a:lstStyle/>
            <a:p>
              <a:endParaRPr lang="ru-RU" sz="1141"/>
            </a:p>
          </p:txBody>
        </p:sp>
      </p:grpSp>
      <p:sp>
        <p:nvSpPr>
          <p:cNvPr id="13" name="TextBox 12"/>
          <p:cNvSpPr txBox="1"/>
          <p:nvPr/>
        </p:nvSpPr>
        <p:spPr>
          <a:xfrm>
            <a:off x="414534" y="459578"/>
            <a:ext cx="5059958" cy="1592487"/>
          </a:xfrm>
          <a:prstGeom prst="rect">
            <a:avLst/>
          </a:prstGeom>
          <a:noFill/>
        </p:spPr>
        <p:txBody>
          <a:bodyPr wrap="square" rtlCol="0">
            <a:spAutoFit/>
          </a:bodyPr>
          <a:lstStyle/>
          <a:p>
            <a:r>
              <a:rPr lang="hu-HU" sz="4874" dirty="0" smtClean="0"/>
              <a:t>Hogyan törhetik fel jelszavainkat?</a:t>
            </a:r>
            <a:endParaRPr lang="ru-RU" sz="4874" dirty="0"/>
          </a:p>
        </p:txBody>
      </p:sp>
      <p:sp>
        <p:nvSpPr>
          <p:cNvPr id="14" name="TextBox 13"/>
          <p:cNvSpPr txBox="1"/>
          <p:nvPr/>
        </p:nvSpPr>
        <p:spPr>
          <a:xfrm>
            <a:off x="537231" y="2298325"/>
            <a:ext cx="4281903" cy="2246769"/>
          </a:xfrm>
          <a:prstGeom prst="rect">
            <a:avLst/>
          </a:prstGeom>
          <a:noFill/>
        </p:spPr>
        <p:txBody>
          <a:bodyPr wrap="square" rtlCol="0">
            <a:spAutoFit/>
          </a:bodyPr>
          <a:lstStyle/>
          <a:p>
            <a:r>
              <a:rPr lang="hu-HU" sz="1400" dirty="0" smtClean="0">
                <a:solidFill>
                  <a:schemeClr val="bg2"/>
                </a:solidFill>
              </a:rPr>
              <a:t>Minden nap jelszavak elképzelhetetlen mennyisége kerül bűnözők kezére, és kezdik meg az adatok értékesítését, mintha csak a zöldségpiacon járnánk.</a:t>
            </a:r>
          </a:p>
          <a:p>
            <a:endParaRPr lang="hu-HU" sz="1400" dirty="0">
              <a:solidFill>
                <a:schemeClr val="bg2"/>
              </a:solidFill>
            </a:endParaRPr>
          </a:p>
          <a:p>
            <a:r>
              <a:rPr lang="hu-HU" sz="1400" dirty="0" smtClean="0">
                <a:solidFill>
                  <a:schemeClr val="bg2"/>
                </a:solidFill>
                <a:ea typeface="Roboto Light" panose="02000000000000000000" pitchFamily="2" charset="0"/>
              </a:rPr>
              <a:t>Az </a:t>
            </a:r>
            <a:r>
              <a:rPr lang="hu-HU" sz="1400" dirty="0" smtClean="0">
                <a:solidFill>
                  <a:schemeClr val="bg2"/>
                </a:solidFill>
                <a:ea typeface="Roboto Light" panose="02000000000000000000" pitchFamily="2" charset="0"/>
              </a:rPr>
              <a:t>internet </a:t>
            </a:r>
            <a:r>
              <a:rPr lang="hu-HU" sz="1400" dirty="0" smtClean="0">
                <a:solidFill>
                  <a:schemeClr val="bg2"/>
                </a:solidFill>
                <a:ea typeface="Roboto Light" panose="02000000000000000000" pitchFamily="2" charset="0"/>
              </a:rPr>
              <a:t>úgynevezett sötét oldalán fellelhető, szabadon elérhető és kereshető mintegy 1,4 milliárd (ebből </a:t>
            </a:r>
            <a:r>
              <a:rPr lang="hu-HU" sz="1400" dirty="0">
                <a:solidFill>
                  <a:schemeClr val="bg2"/>
                </a:solidFill>
                <a:ea typeface="Roboto Light" panose="02000000000000000000" pitchFamily="2" charset="0"/>
              </a:rPr>
              <a:t>2,4 </a:t>
            </a:r>
            <a:r>
              <a:rPr lang="hu-HU" sz="1400" dirty="0" smtClean="0">
                <a:solidFill>
                  <a:schemeClr val="bg2"/>
                </a:solidFill>
                <a:ea typeface="Roboto Light" panose="02000000000000000000" pitchFamily="2" charset="0"/>
              </a:rPr>
              <a:t>millió </a:t>
            </a:r>
            <a:r>
              <a:rPr lang="hu-HU" sz="1400" dirty="0">
                <a:solidFill>
                  <a:schemeClr val="bg2"/>
                </a:solidFill>
                <a:ea typeface="Roboto Light" panose="02000000000000000000" pitchFamily="2" charset="0"/>
              </a:rPr>
              <a:t>„.hu” </a:t>
            </a:r>
            <a:r>
              <a:rPr lang="hu-HU" sz="1400" dirty="0" smtClean="0">
                <a:solidFill>
                  <a:schemeClr val="bg2"/>
                </a:solidFill>
                <a:ea typeface="Roboto Light" panose="02000000000000000000" pitchFamily="2" charset="0"/>
              </a:rPr>
              <a:t>végződésű) e-mail cím és a hozzá tartozó jelszó, s tanulmányok szerint ezen azonosítók és jelszavak 25%-a gond nélkül használható jelenleg is.</a:t>
            </a:r>
            <a:endParaRPr lang="hu-HU" sz="1400" dirty="0">
              <a:solidFill>
                <a:schemeClr val="bg2"/>
              </a:solidFill>
              <a:ea typeface="Roboto Light" panose="02000000000000000000" pitchFamily="2" charset="0"/>
            </a:endParaRPr>
          </a:p>
        </p:txBody>
      </p:sp>
      <p:cxnSp>
        <p:nvCxnSpPr>
          <p:cNvPr id="15" name="Прямая соединительная линия 14"/>
          <p:cNvCxnSpPr/>
          <p:nvPr/>
        </p:nvCxnSpPr>
        <p:spPr>
          <a:xfrm>
            <a:off x="402474" y="2290091"/>
            <a:ext cx="12060" cy="1743516"/>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4" name="Táblázat 3"/>
          <p:cNvGraphicFramePr>
            <a:graphicFrameLocks noGrp="1"/>
          </p:cNvGraphicFramePr>
          <p:nvPr>
            <p:extLst>
              <p:ext uri="{D42A27DB-BD31-4B8C-83A1-F6EECF244321}">
                <p14:modId xmlns:p14="http://schemas.microsoft.com/office/powerpoint/2010/main" val="3320881203"/>
              </p:ext>
            </p:extLst>
          </p:nvPr>
        </p:nvGraphicFramePr>
        <p:xfrm>
          <a:off x="414534" y="5348856"/>
          <a:ext cx="5920614" cy="1280160"/>
        </p:xfrm>
        <a:graphic>
          <a:graphicData uri="http://schemas.openxmlformats.org/drawingml/2006/table">
            <a:tbl>
              <a:tblPr firstRow="1" bandRow="1">
                <a:tableStyleId>{5C22544A-7EE6-4342-B048-85BDC9FD1C3A}</a:tableStyleId>
              </a:tblPr>
              <a:tblGrid>
                <a:gridCol w="4316627"/>
                <a:gridCol w="1603987"/>
              </a:tblGrid>
              <a:tr h="346355">
                <a:tc gridSpan="2">
                  <a:txBody>
                    <a:bodyPr/>
                    <a:lstStyle/>
                    <a:p>
                      <a:pPr algn="ctr"/>
                      <a:r>
                        <a:rPr lang="hu-HU" sz="1800" dirty="0" smtClean="0">
                          <a:solidFill>
                            <a:schemeClr val="bg1"/>
                          </a:solidFill>
                        </a:rPr>
                        <a:t>2017-ben kiszivárgott jelszavak (becsült érték):</a:t>
                      </a:r>
                    </a:p>
                  </a:txBody>
                  <a:tcPr/>
                </a:tc>
                <a:tc hMerge="1">
                  <a:txBody>
                    <a:bodyPr/>
                    <a:lstStyle/>
                    <a:p>
                      <a:endParaRPr lang="hu-HU" dirty="0"/>
                    </a:p>
                  </a:txBody>
                  <a:tcPr/>
                </a:tc>
              </a:tr>
              <a:tr h="127521">
                <a:tc>
                  <a:txBody>
                    <a:bodyPr/>
                    <a:lstStyle/>
                    <a:p>
                      <a:r>
                        <a:rPr lang="hu-HU" sz="1400" dirty="0" smtClean="0">
                          <a:solidFill>
                            <a:schemeClr val="bg2"/>
                          </a:solidFill>
                        </a:rPr>
                        <a:t>Vírus/billentyűzet leütést figyelő alkalmazás</a:t>
                      </a:r>
                      <a:endParaRPr lang="hu-HU" sz="1400" dirty="0">
                        <a:solidFill>
                          <a:schemeClr val="bg2"/>
                        </a:solidFill>
                      </a:endParaRPr>
                    </a:p>
                  </a:txBody>
                  <a:tcPr/>
                </a:tc>
                <a:tc>
                  <a:txBody>
                    <a:bodyPr/>
                    <a:lstStyle/>
                    <a:p>
                      <a:pPr algn="r"/>
                      <a:r>
                        <a:rPr lang="hu-HU" sz="1400" dirty="0" smtClean="0">
                          <a:solidFill>
                            <a:schemeClr val="bg2"/>
                          </a:solidFill>
                        </a:rPr>
                        <a:t>788 000</a:t>
                      </a:r>
                      <a:endParaRPr lang="hu-HU" sz="1400" dirty="0">
                        <a:solidFill>
                          <a:schemeClr val="bg2"/>
                        </a:solidFill>
                      </a:endParaRPr>
                    </a:p>
                  </a:txBody>
                  <a:tcPr/>
                </a:tc>
              </a:tr>
              <a:tr h="0">
                <a:tc>
                  <a:txBody>
                    <a:bodyPr/>
                    <a:lstStyle/>
                    <a:p>
                      <a:r>
                        <a:rPr lang="hu-HU" sz="1400" dirty="0" smtClean="0">
                          <a:solidFill>
                            <a:schemeClr val="bg2"/>
                          </a:solidFill>
                        </a:rPr>
                        <a:t>Adathalászat</a:t>
                      </a:r>
                      <a:endParaRPr lang="hu-HU" sz="1400" dirty="0">
                        <a:solidFill>
                          <a:schemeClr val="bg2"/>
                        </a:solidFill>
                      </a:endParaRPr>
                    </a:p>
                  </a:txBody>
                  <a:tcPr/>
                </a:tc>
                <a:tc>
                  <a:txBody>
                    <a:bodyPr/>
                    <a:lstStyle/>
                    <a:p>
                      <a:pPr algn="r"/>
                      <a:r>
                        <a:rPr lang="hu-HU" sz="1400" dirty="0" smtClean="0">
                          <a:solidFill>
                            <a:schemeClr val="bg2"/>
                          </a:solidFill>
                        </a:rPr>
                        <a:t>12 000 </a:t>
                      </a:r>
                      <a:r>
                        <a:rPr lang="hu-HU" sz="1400" dirty="0" err="1" smtClean="0">
                          <a:solidFill>
                            <a:schemeClr val="bg2"/>
                          </a:solidFill>
                        </a:rPr>
                        <a:t>000</a:t>
                      </a:r>
                      <a:endParaRPr lang="hu-HU" sz="1400" dirty="0">
                        <a:solidFill>
                          <a:schemeClr val="bg2"/>
                        </a:solidFill>
                      </a:endParaRPr>
                    </a:p>
                  </a:txBody>
                  <a:tcPr/>
                </a:tc>
              </a:tr>
              <a:tr h="0">
                <a:tc>
                  <a:txBody>
                    <a:bodyPr/>
                    <a:lstStyle/>
                    <a:p>
                      <a:r>
                        <a:rPr lang="hu-HU" sz="1400" dirty="0" smtClean="0">
                          <a:solidFill>
                            <a:schemeClr val="bg2"/>
                          </a:solidFill>
                        </a:rPr>
                        <a:t>Feltört rendszerekből ellopott adatok</a:t>
                      </a:r>
                      <a:endParaRPr lang="hu-HU" sz="1400" dirty="0">
                        <a:solidFill>
                          <a:schemeClr val="bg2"/>
                        </a:solidFill>
                      </a:endParaRPr>
                    </a:p>
                  </a:txBody>
                  <a:tcPr/>
                </a:tc>
                <a:tc>
                  <a:txBody>
                    <a:bodyPr/>
                    <a:lstStyle/>
                    <a:p>
                      <a:pPr algn="r"/>
                      <a:r>
                        <a:rPr lang="hu-HU" sz="1400" dirty="0" smtClean="0">
                          <a:solidFill>
                            <a:schemeClr val="bg2"/>
                          </a:solidFill>
                        </a:rPr>
                        <a:t>3 300 000 </a:t>
                      </a:r>
                      <a:r>
                        <a:rPr lang="hu-HU" sz="1400" dirty="0" err="1" smtClean="0">
                          <a:solidFill>
                            <a:schemeClr val="bg2"/>
                          </a:solidFill>
                        </a:rPr>
                        <a:t>000</a:t>
                      </a:r>
                      <a:endParaRPr lang="hu-HU" sz="1400" dirty="0">
                        <a:solidFill>
                          <a:schemeClr val="bg2"/>
                        </a:solidFill>
                      </a:endParaRPr>
                    </a:p>
                  </a:txBody>
                  <a:tcPr/>
                </a:tc>
              </a:tr>
            </a:tbl>
          </a:graphicData>
        </a:graphic>
      </p:graphicFrame>
    </p:spTree>
    <p:extLst>
      <p:ext uri="{BB962C8B-B14F-4D97-AF65-F5344CB8AC3E}">
        <p14:creationId xmlns:p14="http://schemas.microsoft.com/office/powerpoint/2010/main" val="458540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ase">
  <a:themeElements>
    <a:clrScheme name="1. egyéni séma">
      <a:dk1>
        <a:srgbClr val="FFFFFF"/>
      </a:dk1>
      <a:lt1>
        <a:srgbClr val="212121"/>
      </a:lt1>
      <a:dk2>
        <a:srgbClr val="727272"/>
      </a:dk2>
      <a:lt2>
        <a:srgbClr val="B6B6B6"/>
      </a:lt2>
      <a:accent1>
        <a:srgbClr val="318AA9"/>
      </a:accent1>
      <a:accent2>
        <a:srgbClr val="4DB0D0"/>
      </a:accent2>
      <a:accent3>
        <a:srgbClr val="5DB6D4"/>
      </a:accent3>
      <a:accent4>
        <a:srgbClr val="FFB74E"/>
      </a:accent4>
      <a:accent5>
        <a:srgbClr val="5DB6D4"/>
      </a:accent5>
      <a:accent6>
        <a:srgbClr val="4DB0D0"/>
      </a:accent6>
      <a:hlink>
        <a:srgbClr val="318AA9"/>
      </a:hlink>
      <a:folHlink>
        <a:srgbClr val="24677E"/>
      </a:folHlink>
    </a:clrScheme>
    <a:fontScheme name="Material">
      <a:majorFont>
        <a:latin typeface="Roboto"/>
        <a:ea typeface=""/>
        <a:cs typeface=""/>
      </a:majorFont>
      <a:minorFont>
        <a:latin typeface="Roboto"/>
        <a:ea typeface=""/>
        <a:cs typeface=""/>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16407</TotalTime>
  <Words>2027</Words>
  <Application>Microsoft Office PowerPoint</Application>
  <PresentationFormat>A4 (210x297 mm)</PresentationFormat>
  <Paragraphs>199</Paragraphs>
  <Slides>23</Slides>
  <Notes>1</Notes>
  <HiddenSlides>0</HiddenSlides>
  <MMClips>0</MMClips>
  <ScaleCrop>false</ScaleCrop>
  <HeadingPairs>
    <vt:vector size="6" baseType="variant">
      <vt:variant>
        <vt:lpstr>Használt betűtípusok</vt:lpstr>
      </vt:variant>
      <vt:variant>
        <vt:i4>6</vt:i4>
      </vt:variant>
      <vt:variant>
        <vt:lpstr>Téma</vt:lpstr>
      </vt:variant>
      <vt:variant>
        <vt:i4>1</vt:i4>
      </vt:variant>
      <vt:variant>
        <vt:lpstr>Diacímek</vt:lpstr>
      </vt:variant>
      <vt:variant>
        <vt:i4>23</vt:i4>
      </vt:variant>
    </vt:vector>
  </HeadingPairs>
  <TitlesOfParts>
    <vt:vector size="30" baseType="lpstr">
      <vt:lpstr>Arial</vt:lpstr>
      <vt:lpstr>Calibri</vt:lpstr>
      <vt:lpstr>Helvetica Light</vt:lpstr>
      <vt:lpstr>Roboto</vt:lpstr>
      <vt:lpstr>Roboto Light</vt:lpstr>
      <vt:lpstr>Wingdings</vt:lpstr>
      <vt:lpstr>Base</vt:lpstr>
      <vt:lpstr>PowerPoint bemutató</vt:lpstr>
      <vt:lpstr>PowerPoint bemutató</vt:lpstr>
      <vt:lpstr>PowerPoint bemutató</vt:lpstr>
      <vt:lpstr>Jelszó titokban tartása</vt:lpstr>
      <vt:lpstr>Jelszavunk ugye nincs a képernyőn?</vt:lpstr>
      <vt:lpstr>Mi sem így alkotunk jelszót, ugye?</vt:lpstr>
      <vt:lpstr>PowerPoint bemutató</vt:lpstr>
      <vt:lpstr>Miért pont Én?</vt:lpstr>
      <vt:lpstr>PowerPoint bemutató</vt:lpstr>
      <vt:lpstr>Belépési adataink titokban tartása</vt:lpstr>
      <vt:lpstr>Adatlopás közbeékelt weboldal segítségével</vt:lpstr>
      <vt:lpstr>PowerPoint bemutató</vt:lpstr>
      <vt:lpstr>PowerPoint bemutató</vt:lpstr>
      <vt:lpstr>PowerPoint bemutató</vt:lpstr>
      <vt:lpstr>Érintett vagyok? - haveibeenpwned.com</vt:lpstr>
      <vt:lpstr>PowerPoint bemutató</vt:lpstr>
      <vt:lpstr>Mi az a jelmondat?</vt:lpstr>
      <vt:lpstr>Példák szótár alapú jelszófeltörésre - howsecureismypassword.net</vt:lpstr>
      <vt:lpstr>PowerPoint bemutató</vt:lpstr>
      <vt:lpstr>Ellenőrzések </vt:lpstr>
      <vt:lpstr>PowerPoint bemutató</vt:lpstr>
      <vt:lpstr>Általános IT biztonság</vt:lpstr>
      <vt:lpstr>KRÉTA Tudásbázis</vt:lpstr>
    </vt:vector>
  </TitlesOfParts>
  <Company>e-KRÉTA Zrt.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KRÉTA e-Napló bevezetése</dc:title>
  <dc:subject>Gyors Áttekintő Segédlet</dc:subject>
  <dc:creator>e-KRÉTA Zrt</dc:creator>
  <cp:keywords>GYÁS;KRÉTA;e-Napló</cp:keywords>
  <cp:lastModifiedBy>Farkas Attila (eKRÉTA)</cp:lastModifiedBy>
  <cp:revision>953</cp:revision>
  <dcterms:created xsi:type="dcterms:W3CDTF">2015-08-18T23:51:21Z</dcterms:created>
  <dcterms:modified xsi:type="dcterms:W3CDTF">2018-09-06T09:01:45Z</dcterms:modified>
</cp:coreProperties>
</file>