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593" r:id="rId5"/>
    <p:sldId id="594" r:id="rId6"/>
    <p:sldId id="596" r:id="rId7"/>
    <p:sldId id="598" r:id="rId8"/>
    <p:sldId id="599" r:id="rId9"/>
    <p:sldId id="601" r:id="rId10"/>
    <p:sldId id="600" r:id="rId11"/>
    <p:sldId id="602" r:id="rId12"/>
    <p:sldId id="611" r:id="rId13"/>
    <p:sldId id="604" r:id="rId14"/>
    <p:sldId id="573" r:id="rId15"/>
    <p:sldId id="610" r:id="rId16"/>
    <p:sldId id="609" r:id="rId17"/>
    <p:sldId id="574" r:id="rId18"/>
    <p:sldId id="614" r:id="rId19"/>
    <p:sldId id="613" r:id="rId20"/>
    <p:sldId id="606" r:id="rId21"/>
    <p:sldId id="607" r:id="rId22"/>
    <p:sldId id="612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натолий" initials="А" lastIdx="2" clrIdx="0">
    <p:extLst>
      <p:ext uri="{19B8F6BF-5375-455C-9EA6-DF929625EA0E}">
        <p15:presenceInfo xmlns:p15="http://schemas.microsoft.com/office/powerpoint/2012/main" userId="Анатолий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BF43"/>
    <a:srgbClr val="000000"/>
    <a:srgbClr val="DCDEE0"/>
    <a:srgbClr val="D1D1D1"/>
    <a:srgbClr val="3E454D"/>
    <a:srgbClr val="B3B3B3"/>
    <a:srgbClr val="FFFFFF"/>
    <a:srgbClr val="9C00DE"/>
    <a:srgbClr val="4B545D"/>
    <a:srgbClr val="ED5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96" autoAdjust="0"/>
    <p:restoredTop sz="95338" autoAdjust="0"/>
  </p:normalViewPr>
  <p:slideViewPr>
    <p:cSldViewPr snapToGrid="0">
      <p:cViewPr varScale="1">
        <p:scale>
          <a:sx n="107" d="100"/>
          <a:sy n="107" d="100"/>
        </p:scale>
        <p:origin x="82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munkalap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munkalap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munkalap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330602842856342"/>
          <c:y val="8.1504822903497004E-2"/>
          <c:w val="0.6448043148491488"/>
          <c:h val="0.8369903541930059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Sale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F10-41DA-8E9B-57D08B1F1412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F10-41DA-8E9B-57D08B1F1412}"/>
              </c:ext>
            </c:extLst>
          </c:dPt>
          <c:cat>
            <c:strRef>
              <c:f>Лист1!$A$2:$A$3</c:f>
              <c:strCache>
                <c:ptCount val="2"/>
                <c:pt idx="0">
                  <c:v>Type1</c:v>
                </c:pt>
                <c:pt idx="1">
                  <c:v>Type2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F10-41DA-8E9B-57D08B1F14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94205296624035"/>
          <c:y val="0.13136248886087898"/>
          <c:w val="0.6448043148491488"/>
          <c:h val="0.8369903541930059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Sale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E47-4372-B049-FB9BFBE6E0F6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E47-4372-B049-FB9BFBE6E0F6}"/>
              </c:ext>
            </c:extLst>
          </c:dPt>
          <c:cat>
            <c:strRef>
              <c:f>Лист1!$A$2:$A$3</c:f>
              <c:strCache>
                <c:ptCount val="2"/>
                <c:pt idx="0">
                  <c:v>Type1</c:v>
                </c:pt>
                <c:pt idx="1">
                  <c:v>Type2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E47-4372-B049-FB9BFBE6E0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Sale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3A8-4FBC-99E6-367C6306E171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3A8-4FBC-99E6-367C6306E171}"/>
              </c:ext>
            </c:extLst>
          </c:dPt>
          <c:cat>
            <c:strRef>
              <c:f>Лист1!$A$2:$A$3</c:f>
              <c:strCache>
                <c:ptCount val="2"/>
                <c:pt idx="0">
                  <c:v>Type1</c:v>
                </c:pt>
                <c:pt idx="1">
                  <c:v>Type2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3A8-4FBC-99E6-367C6306E1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22ABCD-FC40-49C0-8195-8D72B8C67C04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A6CD3E-B110-4C64-8D9B-B749A68F6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172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b="1" dirty="0" smtClean="0">
                <a:solidFill>
                  <a:schemeClr val="bg1">
                    <a:lumMod val="50000"/>
                  </a:schemeClr>
                </a:solidFill>
              </a:rPr>
              <a:t>kötelező tanügyi nyilvántartást felváltó elektronikus adatnyilvántartást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6CD3E-B110-4C64-8D9B-B749A68F6EA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120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6CD3E-B110-4C64-8D9B-B749A68F6EA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932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6CD3E-B110-4C64-8D9B-B749A68F6EA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773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6CD3E-B110-4C64-8D9B-B749A68F6EA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450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6CD3E-B110-4C64-8D9B-B749A68F6EA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469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6CD3E-B110-4C64-8D9B-B749A68F6EA8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745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3"/>
          </p:nvPr>
        </p:nvSpPr>
        <p:spPr>
          <a:xfrm>
            <a:off x="1028700" y="1485900"/>
            <a:ext cx="2489200" cy="2576848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5" name="Рисунок 8"/>
          <p:cNvSpPr>
            <a:spLocks noGrp="1"/>
          </p:cNvSpPr>
          <p:nvPr>
            <p:ph type="pic" sz="quarter" idx="14"/>
          </p:nvPr>
        </p:nvSpPr>
        <p:spPr>
          <a:xfrm>
            <a:off x="3606800" y="1485900"/>
            <a:ext cx="2489200" cy="2576848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6" name="Рисунок 8"/>
          <p:cNvSpPr>
            <a:spLocks noGrp="1"/>
          </p:cNvSpPr>
          <p:nvPr>
            <p:ph type="pic" sz="quarter" idx="15"/>
          </p:nvPr>
        </p:nvSpPr>
        <p:spPr>
          <a:xfrm>
            <a:off x="6184900" y="1485900"/>
            <a:ext cx="2489200" cy="2576848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7" name="Рисунок 8"/>
          <p:cNvSpPr>
            <a:spLocks noGrp="1"/>
          </p:cNvSpPr>
          <p:nvPr>
            <p:ph type="pic" sz="quarter" idx="16"/>
          </p:nvPr>
        </p:nvSpPr>
        <p:spPr>
          <a:xfrm>
            <a:off x="8763000" y="1485900"/>
            <a:ext cx="2489200" cy="2576848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02814" y="6286012"/>
            <a:ext cx="550985" cy="365125"/>
          </a:xfrm>
          <a:prstGeom prst="rect">
            <a:avLst/>
          </a:prstGeom>
        </p:spPr>
        <p:txBody>
          <a:bodyPr/>
          <a:lstStyle/>
          <a:p>
            <a:fld id="{C73A5C34-6B76-4AF1-BC39-A0EE85CE8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607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hu-HU" dirty="0" smtClean="0"/>
              <a:t>KRÉTA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A5C34-6B76-4AF1-BC39-A0EE85CE8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03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02814" y="6286012"/>
            <a:ext cx="550985" cy="365125"/>
          </a:xfrm>
          <a:prstGeom prst="rect">
            <a:avLst/>
          </a:prstGeom>
        </p:spPr>
        <p:txBody>
          <a:bodyPr/>
          <a:lstStyle/>
          <a:p>
            <a:fld id="{C73A5C34-6B76-4AF1-BC39-A0EE85CE817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4"/>
          </p:nvPr>
        </p:nvSpPr>
        <p:spPr>
          <a:xfrm>
            <a:off x="934571" y="1806016"/>
            <a:ext cx="10419228" cy="3949325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73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02814" y="6286012"/>
            <a:ext cx="550985" cy="365125"/>
          </a:xfrm>
          <a:prstGeom prst="rect">
            <a:avLst/>
          </a:prstGeom>
        </p:spPr>
        <p:txBody>
          <a:bodyPr/>
          <a:lstStyle/>
          <a:p>
            <a:fld id="{C73A5C34-6B76-4AF1-BC39-A0EE85CE817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4"/>
          </p:nvPr>
        </p:nvSpPr>
        <p:spPr>
          <a:xfrm>
            <a:off x="927848" y="1806017"/>
            <a:ext cx="5096434" cy="24298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Рисунок 4"/>
          <p:cNvSpPr>
            <a:spLocks noGrp="1"/>
          </p:cNvSpPr>
          <p:nvPr>
            <p:ph type="pic" sz="quarter" idx="15"/>
          </p:nvPr>
        </p:nvSpPr>
        <p:spPr>
          <a:xfrm>
            <a:off x="6257365" y="1806017"/>
            <a:ext cx="5096434" cy="242980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23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02814" y="6286012"/>
            <a:ext cx="550985" cy="365125"/>
          </a:xfrm>
          <a:prstGeom prst="rect">
            <a:avLst/>
          </a:prstGeom>
        </p:spPr>
        <p:txBody>
          <a:bodyPr/>
          <a:lstStyle/>
          <a:p>
            <a:fld id="{C73A5C34-6B76-4AF1-BC39-A0EE85CE817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6"/>
          </p:nvPr>
        </p:nvSpPr>
        <p:spPr>
          <a:xfrm>
            <a:off x="8878887" y="1721783"/>
            <a:ext cx="2474912" cy="24733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>
          <a:xfrm>
            <a:off x="954088" y="1721784"/>
            <a:ext cx="2474912" cy="2473325"/>
          </a:xfrm>
        </p:spPr>
        <p:txBody>
          <a:bodyPr/>
          <a:lstStyle/>
          <a:p>
            <a:endParaRPr lang="ru-RU"/>
          </a:p>
        </p:txBody>
      </p:sp>
      <p:sp>
        <p:nvSpPr>
          <p:cNvPr id="9" name="Рисунок 3"/>
          <p:cNvSpPr>
            <a:spLocks noGrp="1"/>
          </p:cNvSpPr>
          <p:nvPr>
            <p:ph type="pic" sz="quarter" idx="14"/>
          </p:nvPr>
        </p:nvSpPr>
        <p:spPr>
          <a:xfrm>
            <a:off x="3595688" y="1721783"/>
            <a:ext cx="2474912" cy="24733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Рисунок 3"/>
          <p:cNvSpPr>
            <a:spLocks noGrp="1"/>
          </p:cNvSpPr>
          <p:nvPr>
            <p:ph type="pic" sz="quarter" idx="15"/>
          </p:nvPr>
        </p:nvSpPr>
        <p:spPr>
          <a:xfrm>
            <a:off x="6237288" y="1721784"/>
            <a:ext cx="2474912" cy="2473325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03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02814" y="6286012"/>
            <a:ext cx="550985" cy="365125"/>
          </a:xfrm>
          <a:prstGeom prst="rect">
            <a:avLst/>
          </a:prstGeom>
        </p:spPr>
        <p:txBody>
          <a:bodyPr/>
          <a:lstStyle/>
          <a:p>
            <a:fld id="{C73A5C34-6B76-4AF1-BC39-A0EE85CE817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>
          <a:xfrm>
            <a:off x="820524" y="1721784"/>
            <a:ext cx="2113603" cy="2473325"/>
          </a:xfrm>
          <a:prstGeom prst="round2SameRect">
            <a:avLst>
              <a:gd name="adj1" fmla="val 2128"/>
              <a:gd name="adj2" fmla="val 0"/>
            </a:avLst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Рисунок 3"/>
          <p:cNvSpPr>
            <a:spLocks noGrp="1"/>
          </p:cNvSpPr>
          <p:nvPr>
            <p:ph type="pic" sz="quarter" idx="17"/>
          </p:nvPr>
        </p:nvSpPr>
        <p:spPr>
          <a:xfrm>
            <a:off x="3654479" y="1711509"/>
            <a:ext cx="2113603" cy="2473325"/>
          </a:xfrm>
          <a:prstGeom prst="round2SameRect">
            <a:avLst>
              <a:gd name="adj1" fmla="val 2128"/>
              <a:gd name="adj2" fmla="val 0"/>
            </a:avLst>
          </a:prstGeom>
        </p:spPr>
        <p:txBody>
          <a:bodyPr/>
          <a:lstStyle/>
          <a:p>
            <a:endParaRPr lang="ru-RU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8"/>
          </p:nvPr>
        </p:nvSpPr>
        <p:spPr>
          <a:xfrm>
            <a:off x="6488434" y="1721783"/>
            <a:ext cx="2113603" cy="2473325"/>
          </a:xfrm>
          <a:prstGeom prst="round2SameRect">
            <a:avLst>
              <a:gd name="adj1" fmla="val 2128"/>
              <a:gd name="adj2" fmla="val 0"/>
            </a:avLst>
          </a:prstGeom>
        </p:spPr>
        <p:txBody>
          <a:bodyPr/>
          <a:lstStyle/>
          <a:p>
            <a:endParaRPr lang="ru-RU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9"/>
          </p:nvPr>
        </p:nvSpPr>
        <p:spPr>
          <a:xfrm>
            <a:off x="9240196" y="1711508"/>
            <a:ext cx="2113603" cy="2473325"/>
          </a:xfrm>
          <a:prstGeom prst="round2SameRect">
            <a:avLst>
              <a:gd name="adj1" fmla="val 2128"/>
              <a:gd name="adj2" fmla="val 0"/>
            </a:avLst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59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02814" y="6286012"/>
            <a:ext cx="550985" cy="365125"/>
          </a:xfrm>
          <a:prstGeom prst="rect">
            <a:avLst/>
          </a:prstGeom>
        </p:spPr>
        <p:txBody>
          <a:bodyPr/>
          <a:lstStyle/>
          <a:p>
            <a:fld id="{C73A5C34-6B76-4AF1-BC39-A0EE85CE817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>
          <a:xfrm>
            <a:off x="954088" y="1685570"/>
            <a:ext cx="2474912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8" name="Рисунок 3"/>
          <p:cNvSpPr>
            <a:spLocks noGrp="1"/>
          </p:cNvSpPr>
          <p:nvPr>
            <p:ph type="pic" sz="quarter" idx="14"/>
          </p:nvPr>
        </p:nvSpPr>
        <p:spPr>
          <a:xfrm>
            <a:off x="3585880" y="1685570"/>
            <a:ext cx="2474912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5"/>
          </p:nvPr>
        </p:nvSpPr>
        <p:spPr>
          <a:xfrm>
            <a:off x="6217672" y="1685570"/>
            <a:ext cx="2474912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6"/>
          </p:nvPr>
        </p:nvSpPr>
        <p:spPr>
          <a:xfrm>
            <a:off x="8849465" y="1685570"/>
            <a:ext cx="2474912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14" name="Рисунок 3"/>
          <p:cNvSpPr>
            <a:spLocks noGrp="1"/>
          </p:cNvSpPr>
          <p:nvPr>
            <p:ph type="pic" sz="quarter" idx="17"/>
          </p:nvPr>
        </p:nvSpPr>
        <p:spPr>
          <a:xfrm>
            <a:off x="954088" y="3721091"/>
            <a:ext cx="2474912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Рисунок 3"/>
          <p:cNvSpPr>
            <a:spLocks noGrp="1"/>
          </p:cNvSpPr>
          <p:nvPr>
            <p:ph type="pic" sz="quarter" idx="18"/>
          </p:nvPr>
        </p:nvSpPr>
        <p:spPr>
          <a:xfrm>
            <a:off x="3585880" y="3721091"/>
            <a:ext cx="2474912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Рисунок 3"/>
          <p:cNvSpPr>
            <a:spLocks noGrp="1"/>
          </p:cNvSpPr>
          <p:nvPr>
            <p:ph type="pic" sz="quarter" idx="19"/>
          </p:nvPr>
        </p:nvSpPr>
        <p:spPr>
          <a:xfrm>
            <a:off x="6217672" y="3721091"/>
            <a:ext cx="2474912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17" name="Рисунок 3"/>
          <p:cNvSpPr>
            <a:spLocks noGrp="1"/>
          </p:cNvSpPr>
          <p:nvPr>
            <p:ph type="pic" sz="quarter" idx="20"/>
          </p:nvPr>
        </p:nvSpPr>
        <p:spPr>
          <a:xfrm>
            <a:off x="8849465" y="3721091"/>
            <a:ext cx="2474912" cy="1881495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78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02814" y="6286012"/>
            <a:ext cx="550985" cy="365125"/>
          </a:xfrm>
          <a:prstGeom prst="rect">
            <a:avLst/>
          </a:prstGeom>
        </p:spPr>
        <p:txBody>
          <a:bodyPr/>
          <a:lstStyle/>
          <a:p>
            <a:fld id="{C73A5C34-6B76-4AF1-BC39-A0EE85CE817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>
          <a:xfrm>
            <a:off x="954088" y="1685568"/>
            <a:ext cx="1994595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18" name="Рисунок 3"/>
          <p:cNvSpPr>
            <a:spLocks noGrp="1"/>
          </p:cNvSpPr>
          <p:nvPr>
            <p:ph type="pic" sz="quarter" idx="21"/>
          </p:nvPr>
        </p:nvSpPr>
        <p:spPr>
          <a:xfrm>
            <a:off x="3048011" y="1685568"/>
            <a:ext cx="1994595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19" name="Рисунок 3"/>
          <p:cNvSpPr>
            <a:spLocks noGrp="1"/>
          </p:cNvSpPr>
          <p:nvPr>
            <p:ph type="pic" sz="quarter" idx="22"/>
          </p:nvPr>
        </p:nvSpPr>
        <p:spPr>
          <a:xfrm>
            <a:off x="5141934" y="1685568"/>
            <a:ext cx="1994595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20" name="Рисунок 3"/>
          <p:cNvSpPr>
            <a:spLocks noGrp="1"/>
          </p:cNvSpPr>
          <p:nvPr>
            <p:ph type="pic" sz="quarter" idx="23"/>
          </p:nvPr>
        </p:nvSpPr>
        <p:spPr>
          <a:xfrm>
            <a:off x="7235857" y="1685568"/>
            <a:ext cx="1994595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21" name="Рисунок 3"/>
          <p:cNvSpPr>
            <a:spLocks noGrp="1"/>
          </p:cNvSpPr>
          <p:nvPr>
            <p:ph type="pic" sz="quarter" idx="24"/>
          </p:nvPr>
        </p:nvSpPr>
        <p:spPr>
          <a:xfrm>
            <a:off x="9329782" y="1685568"/>
            <a:ext cx="1994595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22" name="Рисунок 3"/>
          <p:cNvSpPr>
            <a:spLocks noGrp="1"/>
          </p:cNvSpPr>
          <p:nvPr>
            <p:ph type="pic" sz="quarter" idx="25"/>
          </p:nvPr>
        </p:nvSpPr>
        <p:spPr>
          <a:xfrm>
            <a:off x="954088" y="3688342"/>
            <a:ext cx="1994595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23" name="Рисунок 3"/>
          <p:cNvSpPr>
            <a:spLocks noGrp="1"/>
          </p:cNvSpPr>
          <p:nvPr>
            <p:ph type="pic" sz="quarter" idx="26"/>
          </p:nvPr>
        </p:nvSpPr>
        <p:spPr>
          <a:xfrm>
            <a:off x="3048011" y="3688342"/>
            <a:ext cx="1994595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24" name="Рисунок 3"/>
          <p:cNvSpPr>
            <a:spLocks noGrp="1"/>
          </p:cNvSpPr>
          <p:nvPr>
            <p:ph type="pic" sz="quarter" idx="27"/>
          </p:nvPr>
        </p:nvSpPr>
        <p:spPr>
          <a:xfrm>
            <a:off x="5141934" y="3688342"/>
            <a:ext cx="1994595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25" name="Рисунок 3"/>
          <p:cNvSpPr>
            <a:spLocks noGrp="1"/>
          </p:cNvSpPr>
          <p:nvPr>
            <p:ph type="pic" sz="quarter" idx="28"/>
          </p:nvPr>
        </p:nvSpPr>
        <p:spPr>
          <a:xfrm>
            <a:off x="7235857" y="3688342"/>
            <a:ext cx="1994595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26" name="Рисунок 3"/>
          <p:cNvSpPr>
            <a:spLocks noGrp="1"/>
          </p:cNvSpPr>
          <p:nvPr>
            <p:ph type="pic" sz="quarter" idx="29"/>
          </p:nvPr>
        </p:nvSpPr>
        <p:spPr>
          <a:xfrm>
            <a:off x="9329782" y="3688342"/>
            <a:ext cx="1994595" cy="1881495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81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1999" cy="68580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77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802814" y="6286012"/>
            <a:ext cx="550985" cy="365125"/>
          </a:xfrm>
          <a:prstGeom prst="rect">
            <a:avLst/>
          </a:prstGeom>
        </p:spPr>
        <p:txBody>
          <a:bodyPr/>
          <a:lstStyle/>
          <a:p>
            <a:fld id="{C73A5C34-6B76-4AF1-BC39-A0EE85CE817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93970" y="500568"/>
            <a:ext cx="6823315" cy="5456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6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www.youtube.com/channel/UCstK-RtC5GhboGmqJNZdDU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neptunkreta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ekreta.h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 userDrawn="1"/>
        </p:nvSpPr>
        <p:spPr>
          <a:xfrm>
            <a:off x="0" y="392478"/>
            <a:ext cx="12192000" cy="751297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8100" dir="5400000" sx="101000" sy="101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3970" y="500568"/>
            <a:ext cx="6823315" cy="5456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KRÉTA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282262"/>
            <a:ext cx="10515600" cy="4635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Első szint</a:t>
            </a:r>
            <a:endParaRPr lang="ru-RU" dirty="0" smtClean="0"/>
          </a:p>
          <a:p>
            <a:pPr lvl="1"/>
            <a:r>
              <a:rPr lang="hu-HU" dirty="0" smtClean="0"/>
              <a:t>Második szint</a:t>
            </a:r>
            <a:endParaRPr lang="ru-RU" dirty="0" smtClean="0"/>
          </a:p>
          <a:p>
            <a:pPr lvl="2"/>
            <a:r>
              <a:rPr lang="hu-HU" dirty="0" smtClean="0"/>
              <a:t>Harmadik szint</a:t>
            </a:r>
            <a:endParaRPr lang="ru-RU" dirty="0" smtClean="0"/>
          </a:p>
          <a:p>
            <a:pPr lvl="3"/>
            <a:r>
              <a:rPr lang="hu-HU" dirty="0" smtClean="0"/>
              <a:t>Negyedik szint</a:t>
            </a:r>
            <a:endParaRPr lang="ru-RU" dirty="0" smtClean="0"/>
          </a:p>
          <a:p>
            <a:pPr lvl="4"/>
            <a:r>
              <a:rPr lang="hu-HU" dirty="0" smtClean="0"/>
              <a:t>Ötödik szint</a:t>
            </a:r>
            <a:endParaRPr lang="ru-RU" dirty="0"/>
          </a:p>
        </p:txBody>
      </p:sp>
      <p:sp>
        <p:nvSpPr>
          <p:cNvPr id="24" name="Freeform 24"/>
          <p:cNvSpPr>
            <a:spLocks noChangeArrowheads="1"/>
          </p:cNvSpPr>
          <p:nvPr userDrawn="1"/>
        </p:nvSpPr>
        <p:spPr bwMode="auto">
          <a:xfrm>
            <a:off x="829215" y="684443"/>
            <a:ext cx="236132" cy="155173"/>
          </a:xfrm>
          <a:custGeom>
            <a:avLst/>
            <a:gdLst>
              <a:gd name="T0" fmla="*/ 0 w 461"/>
              <a:gd name="T1" fmla="*/ 303 h 304"/>
              <a:gd name="T2" fmla="*/ 460 w 461"/>
              <a:gd name="T3" fmla="*/ 303 h 304"/>
              <a:gd name="T4" fmla="*/ 460 w 461"/>
              <a:gd name="T5" fmla="*/ 254 h 304"/>
              <a:gd name="T6" fmla="*/ 0 w 461"/>
              <a:gd name="T7" fmla="*/ 254 h 304"/>
              <a:gd name="T8" fmla="*/ 0 w 461"/>
              <a:gd name="T9" fmla="*/ 303 h 304"/>
              <a:gd name="T10" fmla="*/ 0 w 461"/>
              <a:gd name="T11" fmla="*/ 176 h 304"/>
              <a:gd name="T12" fmla="*/ 460 w 461"/>
              <a:gd name="T13" fmla="*/ 176 h 304"/>
              <a:gd name="T14" fmla="*/ 460 w 461"/>
              <a:gd name="T15" fmla="*/ 127 h 304"/>
              <a:gd name="T16" fmla="*/ 0 w 461"/>
              <a:gd name="T17" fmla="*/ 127 h 304"/>
              <a:gd name="T18" fmla="*/ 0 w 461"/>
              <a:gd name="T19" fmla="*/ 176 h 304"/>
              <a:gd name="T20" fmla="*/ 0 w 461"/>
              <a:gd name="T21" fmla="*/ 0 h 304"/>
              <a:gd name="T22" fmla="*/ 0 w 461"/>
              <a:gd name="T23" fmla="*/ 49 h 304"/>
              <a:gd name="T24" fmla="*/ 460 w 461"/>
              <a:gd name="T25" fmla="*/ 49 h 304"/>
              <a:gd name="T26" fmla="*/ 460 w 461"/>
              <a:gd name="T27" fmla="*/ 0 h 304"/>
              <a:gd name="T28" fmla="*/ 0 w 461"/>
              <a:gd name="T29" fmla="*/ 0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1" h="304">
                <a:moveTo>
                  <a:pt x="0" y="303"/>
                </a:moveTo>
                <a:lnTo>
                  <a:pt x="460" y="303"/>
                </a:lnTo>
                <a:lnTo>
                  <a:pt x="460" y="254"/>
                </a:lnTo>
                <a:lnTo>
                  <a:pt x="0" y="254"/>
                </a:lnTo>
                <a:lnTo>
                  <a:pt x="0" y="303"/>
                </a:lnTo>
                <a:close/>
                <a:moveTo>
                  <a:pt x="0" y="176"/>
                </a:moveTo>
                <a:lnTo>
                  <a:pt x="460" y="176"/>
                </a:lnTo>
                <a:lnTo>
                  <a:pt x="460" y="127"/>
                </a:lnTo>
                <a:lnTo>
                  <a:pt x="0" y="127"/>
                </a:lnTo>
                <a:lnTo>
                  <a:pt x="0" y="176"/>
                </a:lnTo>
                <a:close/>
                <a:moveTo>
                  <a:pt x="0" y="0"/>
                </a:moveTo>
                <a:lnTo>
                  <a:pt x="0" y="49"/>
                </a:lnTo>
                <a:lnTo>
                  <a:pt x="460" y="49"/>
                </a:lnTo>
                <a:lnTo>
                  <a:pt x="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0"/>
            <a:ext cx="12192000" cy="400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8" name="Freeform 17"/>
          <p:cNvSpPr>
            <a:spLocks noChangeArrowheads="1"/>
          </p:cNvSpPr>
          <p:nvPr userDrawn="1"/>
        </p:nvSpPr>
        <p:spPr bwMode="auto">
          <a:xfrm>
            <a:off x="833336" y="114857"/>
            <a:ext cx="153186" cy="153185"/>
          </a:xfrm>
          <a:custGeom>
            <a:avLst/>
            <a:gdLst>
              <a:gd name="T0" fmla="*/ 270 w 481"/>
              <a:gd name="T1" fmla="*/ 158 h 481"/>
              <a:gd name="T2" fmla="*/ 214 w 481"/>
              <a:gd name="T3" fmla="*/ 158 h 481"/>
              <a:gd name="T4" fmla="*/ 214 w 481"/>
              <a:gd name="T5" fmla="*/ 214 h 481"/>
              <a:gd name="T6" fmla="*/ 270 w 481"/>
              <a:gd name="T7" fmla="*/ 214 h 481"/>
              <a:gd name="T8" fmla="*/ 270 w 481"/>
              <a:gd name="T9" fmla="*/ 158 h 481"/>
              <a:gd name="T10" fmla="*/ 378 w 481"/>
              <a:gd name="T11" fmla="*/ 158 h 481"/>
              <a:gd name="T12" fmla="*/ 321 w 481"/>
              <a:gd name="T13" fmla="*/ 158 h 481"/>
              <a:gd name="T14" fmla="*/ 321 w 481"/>
              <a:gd name="T15" fmla="*/ 214 h 481"/>
              <a:gd name="T16" fmla="*/ 378 w 481"/>
              <a:gd name="T17" fmla="*/ 214 h 481"/>
              <a:gd name="T18" fmla="*/ 378 w 481"/>
              <a:gd name="T19" fmla="*/ 158 h 481"/>
              <a:gd name="T20" fmla="*/ 454 w 481"/>
              <a:gd name="T21" fmla="*/ 332 h 481"/>
              <a:gd name="T22" fmla="*/ 357 w 481"/>
              <a:gd name="T23" fmla="*/ 317 h 481"/>
              <a:gd name="T24" fmla="*/ 332 w 481"/>
              <a:gd name="T25" fmla="*/ 322 h 481"/>
              <a:gd name="T26" fmla="*/ 275 w 481"/>
              <a:gd name="T27" fmla="*/ 383 h 481"/>
              <a:gd name="T28" fmla="*/ 97 w 481"/>
              <a:gd name="T29" fmla="*/ 204 h 481"/>
              <a:gd name="T30" fmla="*/ 158 w 481"/>
              <a:gd name="T31" fmla="*/ 148 h 481"/>
              <a:gd name="T32" fmla="*/ 163 w 481"/>
              <a:gd name="T33" fmla="*/ 117 h 481"/>
              <a:gd name="T34" fmla="*/ 148 w 481"/>
              <a:gd name="T35" fmla="*/ 25 h 481"/>
              <a:gd name="T36" fmla="*/ 122 w 481"/>
              <a:gd name="T37" fmla="*/ 0 h 481"/>
              <a:gd name="T38" fmla="*/ 30 w 481"/>
              <a:gd name="T39" fmla="*/ 0 h 481"/>
              <a:gd name="T40" fmla="*/ 0 w 481"/>
              <a:gd name="T41" fmla="*/ 25 h 481"/>
              <a:gd name="T42" fmla="*/ 454 w 481"/>
              <a:gd name="T43" fmla="*/ 480 h 481"/>
              <a:gd name="T44" fmla="*/ 480 w 481"/>
              <a:gd name="T45" fmla="*/ 455 h 481"/>
              <a:gd name="T46" fmla="*/ 480 w 481"/>
              <a:gd name="T47" fmla="*/ 357 h 481"/>
              <a:gd name="T48" fmla="*/ 454 w 481"/>
              <a:gd name="T49" fmla="*/ 332 h 481"/>
              <a:gd name="T50" fmla="*/ 429 w 481"/>
              <a:gd name="T51" fmla="*/ 158 h 481"/>
              <a:gd name="T52" fmla="*/ 429 w 481"/>
              <a:gd name="T53" fmla="*/ 214 h 481"/>
              <a:gd name="T54" fmla="*/ 480 w 481"/>
              <a:gd name="T55" fmla="*/ 214 h 481"/>
              <a:gd name="T56" fmla="*/ 480 w 481"/>
              <a:gd name="T57" fmla="*/ 158 h 481"/>
              <a:gd name="T58" fmla="*/ 429 w 481"/>
              <a:gd name="T59" fmla="*/ 158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81" h="481">
                <a:moveTo>
                  <a:pt x="270" y="158"/>
                </a:moveTo>
                <a:lnTo>
                  <a:pt x="214" y="158"/>
                </a:lnTo>
                <a:lnTo>
                  <a:pt x="214" y="214"/>
                </a:lnTo>
                <a:lnTo>
                  <a:pt x="270" y="214"/>
                </a:lnTo>
                <a:lnTo>
                  <a:pt x="270" y="158"/>
                </a:lnTo>
                <a:close/>
                <a:moveTo>
                  <a:pt x="378" y="158"/>
                </a:moveTo>
                <a:lnTo>
                  <a:pt x="321" y="158"/>
                </a:lnTo>
                <a:lnTo>
                  <a:pt x="321" y="214"/>
                </a:lnTo>
                <a:lnTo>
                  <a:pt x="378" y="214"/>
                </a:lnTo>
                <a:lnTo>
                  <a:pt x="378" y="158"/>
                </a:lnTo>
                <a:close/>
                <a:moveTo>
                  <a:pt x="454" y="332"/>
                </a:moveTo>
                <a:cubicBezTo>
                  <a:pt x="424" y="332"/>
                  <a:pt x="393" y="327"/>
                  <a:pt x="357" y="317"/>
                </a:cubicBezTo>
                <a:cubicBezTo>
                  <a:pt x="352" y="311"/>
                  <a:pt x="342" y="317"/>
                  <a:pt x="332" y="322"/>
                </a:cubicBezTo>
                <a:lnTo>
                  <a:pt x="275" y="383"/>
                </a:lnTo>
                <a:cubicBezTo>
                  <a:pt x="199" y="342"/>
                  <a:pt x="138" y="281"/>
                  <a:pt x="97" y="204"/>
                </a:cubicBezTo>
                <a:lnTo>
                  <a:pt x="158" y="148"/>
                </a:lnTo>
                <a:cubicBezTo>
                  <a:pt x="163" y="138"/>
                  <a:pt x="168" y="127"/>
                  <a:pt x="163" y="117"/>
                </a:cubicBezTo>
                <a:cubicBezTo>
                  <a:pt x="153" y="92"/>
                  <a:pt x="148" y="56"/>
                  <a:pt x="148" y="25"/>
                </a:cubicBezTo>
                <a:cubicBezTo>
                  <a:pt x="148" y="10"/>
                  <a:pt x="138" y="0"/>
                  <a:pt x="122" y="0"/>
                </a:cubicBezTo>
                <a:lnTo>
                  <a:pt x="30" y="0"/>
                </a:lnTo>
                <a:cubicBezTo>
                  <a:pt x="10" y="0"/>
                  <a:pt x="0" y="10"/>
                  <a:pt x="0" y="25"/>
                </a:cubicBezTo>
                <a:cubicBezTo>
                  <a:pt x="0" y="276"/>
                  <a:pt x="204" y="480"/>
                  <a:pt x="454" y="480"/>
                </a:cubicBezTo>
                <a:cubicBezTo>
                  <a:pt x="470" y="480"/>
                  <a:pt x="480" y="470"/>
                  <a:pt x="480" y="455"/>
                </a:cubicBezTo>
                <a:lnTo>
                  <a:pt x="480" y="357"/>
                </a:lnTo>
                <a:cubicBezTo>
                  <a:pt x="480" y="342"/>
                  <a:pt x="470" y="332"/>
                  <a:pt x="454" y="332"/>
                </a:cubicBezTo>
                <a:close/>
                <a:moveTo>
                  <a:pt x="429" y="158"/>
                </a:moveTo>
                <a:lnTo>
                  <a:pt x="429" y="214"/>
                </a:lnTo>
                <a:lnTo>
                  <a:pt x="480" y="214"/>
                </a:lnTo>
                <a:lnTo>
                  <a:pt x="480" y="158"/>
                </a:lnTo>
                <a:lnTo>
                  <a:pt x="429" y="1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Freeform 28">
            <a:hlinkClick r:id="rId12"/>
          </p:cNvPr>
          <p:cNvSpPr>
            <a:spLocks noChangeArrowheads="1"/>
          </p:cNvSpPr>
          <p:nvPr userDrawn="1"/>
        </p:nvSpPr>
        <p:spPr bwMode="auto">
          <a:xfrm>
            <a:off x="10784875" y="658369"/>
            <a:ext cx="213549" cy="218674"/>
          </a:xfrm>
          <a:custGeom>
            <a:avLst/>
            <a:gdLst>
              <a:gd name="T0" fmla="*/ 483 w 540"/>
              <a:gd name="T1" fmla="*/ 0 h 541"/>
              <a:gd name="T2" fmla="*/ 56 w 540"/>
              <a:gd name="T3" fmla="*/ 0 h 541"/>
              <a:gd name="T4" fmla="*/ 0 w 540"/>
              <a:gd name="T5" fmla="*/ 57 h 541"/>
              <a:gd name="T6" fmla="*/ 0 w 540"/>
              <a:gd name="T7" fmla="*/ 483 h 541"/>
              <a:gd name="T8" fmla="*/ 56 w 540"/>
              <a:gd name="T9" fmla="*/ 540 h 541"/>
              <a:gd name="T10" fmla="*/ 483 w 540"/>
              <a:gd name="T11" fmla="*/ 540 h 541"/>
              <a:gd name="T12" fmla="*/ 539 w 540"/>
              <a:gd name="T13" fmla="*/ 483 h 541"/>
              <a:gd name="T14" fmla="*/ 539 w 540"/>
              <a:gd name="T15" fmla="*/ 57 h 541"/>
              <a:gd name="T16" fmla="*/ 483 w 540"/>
              <a:gd name="T17" fmla="*/ 0 h 541"/>
              <a:gd name="T18" fmla="*/ 457 w 540"/>
              <a:gd name="T19" fmla="*/ 57 h 541"/>
              <a:gd name="T20" fmla="*/ 457 w 540"/>
              <a:gd name="T21" fmla="*/ 139 h 541"/>
              <a:gd name="T22" fmla="*/ 405 w 540"/>
              <a:gd name="T23" fmla="*/ 139 h 541"/>
              <a:gd name="T24" fmla="*/ 375 w 540"/>
              <a:gd name="T25" fmla="*/ 165 h 541"/>
              <a:gd name="T26" fmla="*/ 375 w 540"/>
              <a:gd name="T27" fmla="*/ 216 h 541"/>
              <a:gd name="T28" fmla="*/ 457 w 540"/>
              <a:gd name="T29" fmla="*/ 216 h 541"/>
              <a:gd name="T30" fmla="*/ 457 w 540"/>
              <a:gd name="T31" fmla="*/ 298 h 541"/>
              <a:gd name="T32" fmla="*/ 375 w 540"/>
              <a:gd name="T33" fmla="*/ 298 h 541"/>
              <a:gd name="T34" fmla="*/ 375 w 540"/>
              <a:gd name="T35" fmla="*/ 483 h 541"/>
              <a:gd name="T36" fmla="*/ 298 w 540"/>
              <a:gd name="T37" fmla="*/ 483 h 541"/>
              <a:gd name="T38" fmla="*/ 298 w 540"/>
              <a:gd name="T39" fmla="*/ 298 h 541"/>
              <a:gd name="T40" fmla="*/ 241 w 540"/>
              <a:gd name="T41" fmla="*/ 298 h 541"/>
              <a:gd name="T42" fmla="*/ 241 w 540"/>
              <a:gd name="T43" fmla="*/ 216 h 541"/>
              <a:gd name="T44" fmla="*/ 298 w 540"/>
              <a:gd name="T45" fmla="*/ 216 h 541"/>
              <a:gd name="T46" fmla="*/ 298 w 540"/>
              <a:gd name="T47" fmla="*/ 149 h 541"/>
              <a:gd name="T48" fmla="*/ 390 w 540"/>
              <a:gd name="T49" fmla="*/ 57 h 541"/>
              <a:gd name="T50" fmla="*/ 457 w 540"/>
              <a:gd name="T51" fmla="*/ 57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40" h="541">
                <a:moveTo>
                  <a:pt x="483" y="0"/>
                </a:moveTo>
                <a:lnTo>
                  <a:pt x="56" y="0"/>
                </a:lnTo>
                <a:cubicBezTo>
                  <a:pt x="25" y="0"/>
                  <a:pt x="0" y="26"/>
                  <a:pt x="0" y="57"/>
                </a:cubicBezTo>
                <a:lnTo>
                  <a:pt x="0" y="483"/>
                </a:lnTo>
                <a:cubicBezTo>
                  <a:pt x="0" y="514"/>
                  <a:pt x="25" y="540"/>
                  <a:pt x="56" y="540"/>
                </a:cubicBezTo>
                <a:lnTo>
                  <a:pt x="483" y="540"/>
                </a:lnTo>
                <a:cubicBezTo>
                  <a:pt x="513" y="540"/>
                  <a:pt x="539" y="514"/>
                  <a:pt x="539" y="483"/>
                </a:cubicBezTo>
                <a:lnTo>
                  <a:pt x="539" y="57"/>
                </a:lnTo>
                <a:cubicBezTo>
                  <a:pt x="539" y="26"/>
                  <a:pt x="513" y="0"/>
                  <a:pt x="483" y="0"/>
                </a:cubicBezTo>
                <a:close/>
                <a:moveTo>
                  <a:pt x="457" y="57"/>
                </a:moveTo>
                <a:lnTo>
                  <a:pt x="457" y="139"/>
                </a:lnTo>
                <a:lnTo>
                  <a:pt x="405" y="139"/>
                </a:lnTo>
                <a:cubicBezTo>
                  <a:pt x="385" y="139"/>
                  <a:pt x="375" y="149"/>
                  <a:pt x="375" y="165"/>
                </a:cubicBezTo>
                <a:lnTo>
                  <a:pt x="375" y="216"/>
                </a:lnTo>
                <a:lnTo>
                  <a:pt x="457" y="216"/>
                </a:lnTo>
                <a:lnTo>
                  <a:pt x="457" y="298"/>
                </a:lnTo>
                <a:lnTo>
                  <a:pt x="375" y="298"/>
                </a:lnTo>
                <a:lnTo>
                  <a:pt x="375" y="483"/>
                </a:lnTo>
                <a:lnTo>
                  <a:pt x="298" y="483"/>
                </a:lnTo>
                <a:lnTo>
                  <a:pt x="298" y="298"/>
                </a:lnTo>
                <a:lnTo>
                  <a:pt x="241" y="298"/>
                </a:lnTo>
                <a:lnTo>
                  <a:pt x="241" y="216"/>
                </a:lnTo>
                <a:lnTo>
                  <a:pt x="298" y="216"/>
                </a:lnTo>
                <a:lnTo>
                  <a:pt x="298" y="149"/>
                </a:lnTo>
                <a:cubicBezTo>
                  <a:pt x="298" y="98"/>
                  <a:pt x="339" y="57"/>
                  <a:pt x="390" y="57"/>
                </a:cubicBezTo>
                <a:lnTo>
                  <a:pt x="457" y="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6" name="Freeform 29">
            <a:hlinkClick r:id="rId13"/>
          </p:cNvPr>
          <p:cNvSpPr>
            <a:spLocks noChangeArrowheads="1"/>
          </p:cNvSpPr>
          <p:nvPr userDrawn="1"/>
        </p:nvSpPr>
        <p:spPr bwMode="auto">
          <a:xfrm>
            <a:off x="10371351" y="659418"/>
            <a:ext cx="270964" cy="217625"/>
          </a:xfrm>
          <a:custGeom>
            <a:avLst/>
            <a:gdLst>
              <a:gd name="T0" fmla="*/ 499 w 558"/>
              <a:gd name="T1" fmla="*/ 11 h 448"/>
              <a:gd name="T2" fmla="*/ 276 w 558"/>
              <a:gd name="T3" fmla="*/ 0 h 448"/>
              <a:gd name="T4" fmla="*/ 53 w 558"/>
              <a:gd name="T5" fmla="*/ 11 h 448"/>
              <a:gd name="T6" fmla="*/ 0 w 558"/>
              <a:gd name="T7" fmla="*/ 224 h 448"/>
              <a:gd name="T8" fmla="*/ 53 w 558"/>
              <a:gd name="T9" fmla="*/ 436 h 448"/>
              <a:gd name="T10" fmla="*/ 276 w 558"/>
              <a:gd name="T11" fmla="*/ 447 h 448"/>
              <a:gd name="T12" fmla="*/ 499 w 558"/>
              <a:gd name="T13" fmla="*/ 436 h 448"/>
              <a:gd name="T14" fmla="*/ 557 w 558"/>
              <a:gd name="T15" fmla="*/ 224 h 448"/>
              <a:gd name="T16" fmla="*/ 499 w 558"/>
              <a:gd name="T17" fmla="*/ 11 h 448"/>
              <a:gd name="T18" fmla="*/ 223 w 558"/>
              <a:gd name="T19" fmla="*/ 351 h 448"/>
              <a:gd name="T20" fmla="*/ 223 w 558"/>
              <a:gd name="T21" fmla="*/ 101 h 448"/>
              <a:gd name="T22" fmla="*/ 387 w 558"/>
              <a:gd name="T23" fmla="*/ 224 h 448"/>
              <a:gd name="T24" fmla="*/ 223 w 558"/>
              <a:gd name="T25" fmla="*/ 351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58" h="448">
                <a:moveTo>
                  <a:pt x="499" y="11"/>
                </a:moveTo>
                <a:cubicBezTo>
                  <a:pt x="483" y="6"/>
                  <a:pt x="379" y="0"/>
                  <a:pt x="276" y="0"/>
                </a:cubicBezTo>
                <a:cubicBezTo>
                  <a:pt x="172" y="0"/>
                  <a:pt x="74" y="6"/>
                  <a:pt x="53" y="11"/>
                </a:cubicBezTo>
                <a:cubicBezTo>
                  <a:pt x="10" y="27"/>
                  <a:pt x="0" y="123"/>
                  <a:pt x="0" y="224"/>
                </a:cubicBezTo>
                <a:cubicBezTo>
                  <a:pt x="0" y="325"/>
                  <a:pt x="10" y="420"/>
                  <a:pt x="53" y="436"/>
                </a:cubicBezTo>
                <a:cubicBezTo>
                  <a:pt x="74" y="441"/>
                  <a:pt x="172" y="447"/>
                  <a:pt x="276" y="447"/>
                </a:cubicBezTo>
                <a:cubicBezTo>
                  <a:pt x="379" y="447"/>
                  <a:pt x="483" y="441"/>
                  <a:pt x="499" y="436"/>
                </a:cubicBezTo>
                <a:cubicBezTo>
                  <a:pt x="547" y="420"/>
                  <a:pt x="557" y="325"/>
                  <a:pt x="557" y="224"/>
                </a:cubicBezTo>
                <a:cubicBezTo>
                  <a:pt x="557" y="123"/>
                  <a:pt x="547" y="27"/>
                  <a:pt x="499" y="11"/>
                </a:cubicBezTo>
                <a:close/>
                <a:moveTo>
                  <a:pt x="223" y="351"/>
                </a:moveTo>
                <a:lnTo>
                  <a:pt x="223" y="101"/>
                </a:lnTo>
                <a:lnTo>
                  <a:pt x="387" y="224"/>
                </a:lnTo>
                <a:lnTo>
                  <a:pt x="223" y="3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35">
            <a:hlinkClick r:id="rId14"/>
          </p:cNvPr>
          <p:cNvSpPr>
            <a:spLocks noChangeArrowheads="1"/>
          </p:cNvSpPr>
          <p:nvPr userDrawn="1"/>
        </p:nvSpPr>
        <p:spPr bwMode="auto">
          <a:xfrm>
            <a:off x="11146712" y="658370"/>
            <a:ext cx="219673" cy="217886"/>
          </a:xfrm>
          <a:custGeom>
            <a:avLst/>
            <a:gdLst>
              <a:gd name="T0" fmla="*/ 267 w 541"/>
              <a:gd name="T1" fmla="*/ 0 h 540"/>
              <a:gd name="T2" fmla="*/ 0 w 541"/>
              <a:gd name="T3" fmla="*/ 272 h 540"/>
              <a:gd name="T4" fmla="*/ 267 w 541"/>
              <a:gd name="T5" fmla="*/ 539 h 540"/>
              <a:gd name="T6" fmla="*/ 540 w 541"/>
              <a:gd name="T7" fmla="*/ 272 h 540"/>
              <a:gd name="T8" fmla="*/ 267 w 541"/>
              <a:gd name="T9" fmla="*/ 0 h 540"/>
              <a:gd name="T10" fmla="*/ 242 w 541"/>
              <a:gd name="T11" fmla="*/ 483 h 540"/>
              <a:gd name="T12" fmla="*/ 52 w 541"/>
              <a:gd name="T13" fmla="*/ 272 h 540"/>
              <a:gd name="T14" fmla="*/ 57 w 541"/>
              <a:gd name="T15" fmla="*/ 221 h 540"/>
              <a:gd name="T16" fmla="*/ 190 w 541"/>
              <a:gd name="T17" fmla="*/ 349 h 540"/>
              <a:gd name="T18" fmla="*/ 190 w 541"/>
              <a:gd name="T19" fmla="*/ 375 h 540"/>
              <a:gd name="T20" fmla="*/ 242 w 541"/>
              <a:gd name="T21" fmla="*/ 431 h 540"/>
              <a:gd name="T22" fmla="*/ 242 w 541"/>
              <a:gd name="T23" fmla="*/ 483 h 540"/>
              <a:gd name="T24" fmla="*/ 427 w 541"/>
              <a:gd name="T25" fmla="*/ 416 h 540"/>
              <a:gd name="T26" fmla="*/ 375 w 541"/>
              <a:gd name="T27" fmla="*/ 375 h 540"/>
              <a:gd name="T28" fmla="*/ 350 w 541"/>
              <a:gd name="T29" fmla="*/ 375 h 540"/>
              <a:gd name="T30" fmla="*/ 350 w 541"/>
              <a:gd name="T31" fmla="*/ 298 h 540"/>
              <a:gd name="T32" fmla="*/ 324 w 541"/>
              <a:gd name="T33" fmla="*/ 272 h 540"/>
              <a:gd name="T34" fmla="*/ 160 w 541"/>
              <a:gd name="T35" fmla="*/ 272 h 540"/>
              <a:gd name="T36" fmla="*/ 160 w 541"/>
              <a:gd name="T37" fmla="*/ 215 h 540"/>
              <a:gd name="T38" fmla="*/ 216 w 541"/>
              <a:gd name="T39" fmla="*/ 215 h 540"/>
              <a:gd name="T40" fmla="*/ 242 w 541"/>
              <a:gd name="T41" fmla="*/ 190 h 540"/>
              <a:gd name="T42" fmla="*/ 242 w 541"/>
              <a:gd name="T43" fmla="*/ 133 h 540"/>
              <a:gd name="T44" fmla="*/ 293 w 541"/>
              <a:gd name="T45" fmla="*/ 133 h 540"/>
              <a:gd name="T46" fmla="*/ 350 w 541"/>
              <a:gd name="T47" fmla="*/ 82 h 540"/>
              <a:gd name="T48" fmla="*/ 350 w 541"/>
              <a:gd name="T49" fmla="*/ 72 h 540"/>
              <a:gd name="T50" fmla="*/ 483 w 541"/>
              <a:gd name="T51" fmla="*/ 272 h 540"/>
              <a:gd name="T52" fmla="*/ 427 w 541"/>
              <a:gd name="T53" fmla="*/ 416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41" h="540">
                <a:moveTo>
                  <a:pt x="267" y="0"/>
                </a:moveTo>
                <a:cubicBezTo>
                  <a:pt x="118" y="0"/>
                  <a:pt x="0" y="126"/>
                  <a:pt x="0" y="272"/>
                </a:cubicBezTo>
                <a:cubicBezTo>
                  <a:pt x="0" y="418"/>
                  <a:pt x="118" y="539"/>
                  <a:pt x="267" y="539"/>
                </a:cubicBezTo>
                <a:cubicBezTo>
                  <a:pt x="417" y="539"/>
                  <a:pt x="540" y="418"/>
                  <a:pt x="540" y="272"/>
                </a:cubicBezTo>
                <a:cubicBezTo>
                  <a:pt x="540" y="126"/>
                  <a:pt x="417" y="0"/>
                  <a:pt x="267" y="0"/>
                </a:cubicBezTo>
                <a:close/>
                <a:moveTo>
                  <a:pt x="242" y="483"/>
                </a:moveTo>
                <a:cubicBezTo>
                  <a:pt x="139" y="467"/>
                  <a:pt x="52" y="375"/>
                  <a:pt x="52" y="272"/>
                </a:cubicBezTo>
                <a:cubicBezTo>
                  <a:pt x="52" y="251"/>
                  <a:pt x="57" y="236"/>
                  <a:pt x="57" y="221"/>
                </a:cubicBezTo>
                <a:lnTo>
                  <a:pt x="190" y="349"/>
                </a:lnTo>
                <a:lnTo>
                  <a:pt x="190" y="375"/>
                </a:lnTo>
                <a:cubicBezTo>
                  <a:pt x="190" y="406"/>
                  <a:pt x="211" y="431"/>
                  <a:pt x="242" y="431"/>
                </a:cubicBezTo>
                <a:lnTo>
                  <a:pt x="242" y="483"/>
                </a:lnTo>
                <a:close/>
                <a:moveTo>
                  <a:pt x="427" y="416"/>
                </a:moveTo>
                <a:cubicBezTo>
                  <a:pt x="422" y="395"/>
                  <a:pt x="401" y="375"/>
                  <a:pt x="375" y="375"/>
                </a:cubicBezTo>
                <a:lnTo>
                  <a:pt x="350" y="375"/>
                </a:lnTo>
                <a:lnTo>
                  <a:pt x="350" y="298"/>
                </a:lnTo>
                <a:cubicBezTo>
                  <a:pt x="350" y="282"/>
                  <a:pt x="339" y="272"/>
                  <a:pt x="324" y="272"/>
                </a:cubicBezTo>
                <a:lnTo>
                  <a:pt x="160" y="272"/>
                </a:lnTo>
                <a:lnTo>
                  <a:pt x="160" y="215"/>
                </a:lnTo>
                <a:lnTo>
                  <a:pt x="216" y="215"/>
                </a:lnTo>
                <a:cubicBezTo>
                  <a:pt x="232" y="215"/>
                  <a:pt x="242" y="205"/>
                  <a:pt x="242" y="190"/>
                </a:cubicBezTo>
                <a:lnTo>
                  <a:pt x="242" y="133"/>
                </a:lnTo>
                <a:lnTo>
                  <a:pt x="293" y="133"/>
                </a:lnTo>
                <a:cubicBezTo>
                  <a:pt x="324" y="133"/>
                  <a:pt x="350" y="113"/>
                  <a:pt x="350" y="82"/>
                </a:cubicBezTo>
                <a:lnTo>
                  <a:pt x="350" y="72"/>
                </a:lnTo>
                <a:cubicBezTo>
                  <a:pt x="427" y="102"/>
                  <a:pt x="483" y="179"/>
                  <a:pt x="483" y="272"/>
                </a:cubicBezTo>
                <a:cubicBezTo>
                  <a:pt x="483" y="329"/>
                  <a:pt x="463" y="375"/>
                  <a:pt x="427" y="4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TextBox 23"/>
          <p:cNvSpPr txBox="1"/>
          <p:nvPr userDrawn="1"/>
        </p:nvSpPr>
        <p:spPr>
          <a:xfrm>
            <a:off x="975032" y="46991"/>
            <a:ext cx="25811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+</a:t>
            </a:r>
            <a:r>
              <a:rPr lang="hu-HU" sz="1200" dirty="0" smtClean="0">
                <a:solidFill>
                  <a:schemeClr val="bg1"/>
                </a:solidFill>
              </a:rPr>
              <a:t>36-1-999-1700; +36-1-5100-494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35" name="TextBox 15"/>
          <p:cNvSpPr txBox="1"/>
          <p:nvPr userDrawn="1"/>
        </p:nvSpPr>
        <p:spPr>
          <a:xfrm>
            <a:off x="9898043" y="46991"/>
            <a:ext cx="16339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solidFill>
                  <a:schemeClr val="bg1"/>
                </a:solidFill>
              </a:rPr>
              <a:t>tudasbazis.ekreta.hu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37" name="Freeform 35"/>
          <p:cNvSpPr>
            <a:spLocks noChangeArrowheads="1"/>
          </p:cNvSpPr>
          <p:nvPr userDrawn="1"/>
        </p:nvSpPr>
        <p:spPr bwMode="auto">
          <a:xfrm>
            <a:off x="9772673" y="116271"/>
            <a:ext cx="149995" cy="150359"/>
          </a:xfrm>
          <a:custGeom>
            <a:avLst/>
            <a:gdLst>
              <a:gd name="T0" fmla="*/ 267 w 541"/>
              <a:gd name="T1" fmla="*/ 0 h 540"/>
              <a:gd name="T2" fmla="*/ 0 w 541"/>
              <a:gd name="T3" fmla="*/ 272 h 540"/>
              <a:gd name="T4" fmla="*/ 267 w 541"/>
              <a:gd name="T5" fmla="*/ 539 h 540"/>
              <a:gd name="T6" fmla="*/ 540 w 541"/>
              <a:gd name="T7" fmla="*/ 272 h 540"/>
              <a:gd name="T8" fmla="*/ 267 w 541"/>
              <a:gd name="T9" fmla="*/ 0 h 540"/>
              <a:gd name="T10" fmla="*/ 242 w 541"/>
              <a:gd name="T11" fmla="*/ 483 h 540"/>
              <a:gd name="T12" fmla="*/ 52 w 541"/>
              <a:gd name="T13" fmla="*/ 272 h 540"/>
              <a:gd name="T14" fmla="*/ 57 w 541"/>
              <a:gd name="T15" fmla="*/ 221 h 540"/>
              <a:gd name="T16" fmla="*/ 190 w 541"/>
              <a:gd name="T17" fmla="*/ 349 h 540"/>
              <a:gd name="T18" fmla="*/ 190 w 541"/>
              <a:gd name="T19" fmla="*/ 375 h 540"/>
              <a:gd name="T20" fmla="*/ 242 w 541"/>
              <a:gd name="T21" fmla="*/ 431 h 540"/>
              <a:gd name="T22" fmla="*/ 242 w 541"/>
              <a:gd name="T23" fmla="*/ 483 h 540"/>
              <a:gd name="T24" fmla="*/ 427 w 541"/>
              <a:gd name="T25" fmla="*/ 416 h 540"/>
              <a:gd name="T26" fmla="*/ 375 w 541"/>
              <a:gd name="T27" fmla="*/ 375 h 540"/>
              <a:gd name="T28" fmla="*/ 350 w 541"/>
              <a:gd name="T29" fmla="*/ 375 h 540"/>
              <a:gd name="T30" fmla="*/ 350 w 541"/>
              <a:gd name="T31" fmla="*/ 298 h 540"/>
              <a:gd name="T32" fmla="*/ 324 w 541"/>
              <a:gd name="T33" fmla="*/ 272 h 540"/>
              <a:gd name="T34" fmla="*/ 160 w 541"/>
              <a:gd name="T35" fmla="*/ 272 h 540"/>
              <a:gd name="T36" fmla="*/ 160 w 541"/>
              <a:gd name="T37" fmla="*/ 215 h 540"/>
              <a:gd name="T38" fmla="*/ 216 w 541"/>
              <a:gd name="T39" fmla="*/ 215 h 540"/>
              <a:gd name="T40" fmla="*/ 242 w 541"/>
              <a:gd name="T41" fmla="*/ 190 h 540"/>
              <a:gd name="T42" fmla="*/ 242 w 541"/>
              <a:gd name="T43" fmla="*/ 133 h 540"/>
              <a:gd name="T44" fmla="*/ 293 w 541"/>
              <a:gd name="T45" fmla="*/ 133 h 540"/>
              <a:gd name="T46" fmla="*/ 350 w 541"/>
              <a:gd name="T47" fmla="*/ 82 h 540"/>
              <a:gd name="T48" fmla="*/ 350 w 541"/>
              <a:gd name="T49" fmla="*/ 72 h 540"/>
              <a:gd name="T50" fmla="*/ 483 w 541"/>
              <a:gd name="T51" fmla="*/ 272 h 540"/>
              <a:gd name="T52" fmla="*/ 427 w 541"/>
              <a:gd name="T53" fmla="*/ 416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41" h="540">
                <a:moveTo>
                  <a:pt x="267" y="0"/>
                </a:moveTo>
                <a:cubicBezTo>
                  <a:pt x="118" y="0"/>
                  <a:pt x="0" y="126"/>
                  <a:pt x="0" y="272"/>
                </a:cubicBezTo>
                <a:cubicBezTo>
                  <a:pt x="0" y="418"/>
                  <a:pt x="118" y="539"/>
                  <a:pt x="267" y="539"/>
                </a:cubicBezTo>
                <a:cubicBezTo>
                  <a:pt x="417" y="539"/>
                  <a:pt x="540" y="418"/>
                  <a:pt x="540" y="272"/>
                </a:cubicBezTo>
                <a:cubicBezTo>
                  <a:pt x="540" y="126"/>
                  <a:pt x="417" y="0"/>
                  <a:pt x="267" y="0"/>
                </a:cubicBezTo>
                <a:close/>
                <a:moveTo>
                  <a:pt x="242" y="483"/>
                </a:moveTo>
                <a:cubicBezTo>
                  <a:pt x="139" y="467"/>
                  <a:pt x="52" y="375"/>
                  <a:pt x="52" y="272"/>
                </a:cubicBezTo>
                <a:cubicBezTo>
                  <a:pt x="52" y="251"/>
                  <a:pt x="57" y="236"/>
                  <a:pt x="57" y="221"/>
                </a:cubicBezTo>
                <a:lnTo>
                  <a:pt x="190" y="349"/>
                </a:lnTo>
                <a:lnTo>
                  <a:pt x="190" y="375"/>
                </a:lnTo>
                <a:cubicBezTo>
                  <a:pt x="190" y="406"/>
                  <a:pt x="211" y="431"/>
                  <a:pt x="242" y="431"/>
                </a:cubicBezTo>
                <a:lnTo>
                  <a:pt x="242" y="483"/>
                </a:lnTo>
                <a:close/>
                <a:moveTo>
                  <a:pt x="427" y="416"/>
                </a:moveTo>
                <a:cubicBezTo>
                  <a:pt x="422" y="395"/>
                  <a:pt x="401" y="375"/>
                  <a:pt x="375" y="375"/>
                </a:cubicBezTo>
                <a:lnTo>
                  <a:pt x="350" y="375"/>
                </a:lnTo>
                <a:lnTo>
                  <a:pt x="350" y="298"/>
                </a:lnTo>
                <a:cubicBezTo>
                  <a:pt x="350" y="282"/>
                  <a:pt x="339" y="272"/>
                  <a:pt x="324" y="272"/>
                </a:cubicBezTo>
                <a:lnTo>
                  <a:pt x="160" y="272"/>
                </a:lnTo>
                <a:lnTo>
                  <a:pt x="160" y="215"/>
                </a:lnTo>
                <a:lnTo>
                  <a:pt x="216" y="215"/>
                </a:lnTo>
                <a:cubicBezTo>
                  <a:pt x="232" y="215"/>
                  <a:pt x="242" y="205"/>
                  <a:pt x="242" y="190"/>
                </a:cubicBezTo>
                <a:lnTo>
                  <a:pt x="242" y="133"/>
                </a:lnTo>
                <a:lnTo>
                  <a:pt x="293" y="133"/>
                </a:lnTo>
                <a:cubicBezTo>
                  <a:pt x="324" y="133"/>
                  <a:pt x="350" y="113"/>
                  <a:pt x="350" y="82"/>
                </a:cubicBezTo>
                <a:lnTo>
                  <a:pt x="350" y="72"/>
                </a:lnTo>
                <a:cubicBezTo>
                  <a:pt x="427" y="102"/>
                  <a:pt x="483" y="179"/>
                  <a:pt x="483" y="272"/>
                </a:cubicBezTo>
                <a:cubicBezTo>
                  <a:pt x="483" y="329"/>
                  <a:pt x="463" y="375"/>
                  <a:pt x="427" y="4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9" name="Freeform 3"/>
          <p:cNvSpPr>
            <a:spLocks noChangeArrowheads="1"/>
          </p:cNvSpPr>
          <p:nvPr userDrawn="1"/>
        </p:nvSpPr>
        <p:spPr bwMode="auto">
          <a:xfrm>
            <a:off x="7629336" y="107403"/>
            <a:ext cx="158723" cy="145927"/>
          </a:xfrm>
          <a:custGeom>
            <a:avLst/>
            <a:gdLst>
              <a:gd name="T0" fmla="*/ 507 w 508"/>
              <a:gd name="T1" fmla="*/ 178 h 479"/>
              <a:gd name="T2" fmla="*/ 483 w 508"/>
              <a:gd name="T3" fmla="*/ 135 h 479"/>
              <a:gd name="T4" fmla="*/ 256 w 508"/>
              <a:gd name="T5" fmla="*/ 0 h 479"/>
              <a:gd name="T6" fmla="*/ 24 w 508"/>
              <a:gd name="T7" fmla="*/ 135 h 479"/>
              <a:gd name="T8" fmla="*/ 0 w 508"/>
              <a:gd name="T9" fmla="*/ 178 h 479"/>
              <a:gd name="T10" fmla="*/ 0 w 508"/>
              <a:gd name="T11" fmla="*/ 430 h 479"/>
              <a:gd name="T12" fmla="*/ 53 w 508"/>
              <a:gd name="T13" fmla="*/ 478 h 479"/>
              <a:gd name="T14" fmla="*/ 459 w 508"/>
              <a:gd name="T15" fmla="*/ 478 h 479"/>
              <a:gd name="T16" fmla="*/ 507 w 508"/>
              <a:gd name="T17" fmla="*/ 430 h 479"/>
              <a:gd name="T18" fmla="*/ 507 w 508"/>
              <a:gd name="T19" fmla="*/ 178 h 479"/>
              <a:gd name="T20" fmla="*/ 256 w 508"/>
              <a:gd name="T21" fmla="*/ 304 h 479"/>
              <a:gd name="T22" fmla="*/ 43 w 508"/>
              <a:gd name="T23" fmla="*/ 174 h 479"/>
              <a:gd name="T24" fmla="*/ 256 w 508"/>
              <a:gd name="T25" fmla="*/ 48 h 479"/>
              <a:gd name="T26" fmla="*/ 464 w 508"/>
              <a:gd name="T27" fmla="*/ 174 h 479"/>
              <a:gd name="T28" fmla="*/ 256 w 508"/>
              <a:gd name="T29" fmla="*/ 304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08" h="479">
                <a:moveTo>
                  <a:pt x="507" y="178"/>
                </a:moveTo>
                <a:cubicBezTo>
                  <a:pt x="507" y="159"/>
                  <a:pt x="498" y="145"/>
                  <a:pt x="483" y="135"/>
                </a:cubicBezTo>
                <a:lnTo>
                  <a:pt x="256" y="0"/>
                </a:lnTo>
                <a:lnTo>
                  <a:pt x="24" y="135"/>
                </a:lnTo>
                <a:cubicBezTo>
                  <a:pt x="14" y="145"/>
                  <a:pt x="0" y="159"/>
                  <a:pt x="0" y="178"/>
                </a:cubicBezTo>
                <a:lnTo>
                  <a:pt x="0" y="430"/>
                </a:lnTo>
                <a:cubicBezTo>
                  <a:pt x="0" y="459"/>
                  <a:pt x="24" y="478"/>
                  <a:pt x="53" y="478"/>
                </a:cubicBezTo>
                <a:lnTo>
                  <a:pt x="459" y="478"/>
                </a:lnTo>
                <a:cubicBezTo>
                  <a:pt x="483" y="478"/>
                  <a:pt x="507" y="459"/>
                  <a:pt x="507" y="430"/>
                </a:cubicBezTo>
                <a:lnTo>
                  <a:pt x="507" y="178"/>
                </a:lnTo>
                <a:close/>
                <a:moveTo>
                  <a:pt x="256" y="304"/>
                </a:moveTo>
                <a:lnTo>
                  <a:pt x="43" y="174"/>
                </a:lnTo>
                <a:lnTo>
                  <a:pt x="256" y="48"/>
                </a:lnTo>
                <a:lnTo>
                  <a:pt x="464" y="174"/>
                </a:lnTo>
                <a:lnTo>
                  <a:pt x="256" y="3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46" name="TextBox 22"/>
          <p:cNvSpPr txBox="1"/>
          <p:nvPr userDrawn="1"/>
        </p:nvSpPr>
        <p:spPr>
          <a:xfrm>
            <a:off x="7751095" y="46991"/>
            <a:ext cx="2021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solidFill>
                  <a:schemeClr val="bg1"/>
                </a:solidFill>
              </a:rPr>
              <a:t>ugyfelszolgalat@ekreta.hu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4818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2" r:id="rId3"/>
    <p:sldLayoutId id="2147483663" r:id="rId4"/>
    <p:sldLayoutId id="2147483667" r:id="rId5"/>
    <p:sldLayoutId id="2147483664" r:id="rId6"/>
    <p:sldLayoutId id="2147483665" r:id="rId7"/>
    <p:sldLayoutId id="2147483661" r:id="rId8"/>
    <p:sldLayoutId id="2147483654" r:id="rId9"/>
    <p:sldLayoutId id="2147483668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bg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400" kern="1200" baseline="0">
          <a:solidFill>
            <a:schemeClr val="bg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channel/UCstK-RtC5GhboGmqJNZdDUA/search?query=Poszeidon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tudasbazis.ekreta.hu/pages/viewpage.action?pageId=2425496" TargetMode="Externa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image" Target="../media/image7.PNG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-9718" y="-4471202"/>
            <a:ext cx="15423561" cy="11481603"/>
            <a:chOff x="-825500" y="-3679328"/>
            <a:chExt cx="13752315" cy="10237495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642937"/>
              <a:ext cx="9906000" cy="588168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158087" y="5040014"/>
              <a:ext cx="1861245" cy="1484611"/>
            </a:xfrm>
            <a:custGeom>
              <a:avLst/>
              <a:gdLst>
                <a:gd name="T0" fmla="*/ 1197 w 1443"/>
                <a:gd name="T1" fmla="*/ 0 h 1151"/>
                <a:gd name="T2" fmla="*/ 1443 w 1443"/>
                <a:gd name="T3" fmla="*/ 0 h 1151"/>
                <a:gd name="T4" fmla="*/ 240 w 1443"/>
                <a:gd name="T5" fmla="*/ 1151 h 1151"/>
                <a:gd name="T6" fmla="*/ 0 w 1443"/>
                <a:gd name="T7" fmla="*/ 1151 h 1151"/>
                <a:gd name="T8" fmla="*/ 1197 w 1443"/>
                <a:gd name="T9" fmla="*/ 0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3" h="1151">
                  <a:moveTo>
                    <a:pt x="1197" y="0"/>
                  </a:moveTo>
                  <a:lnTo>
                    <a:pt x="1443" y="0"/>
                  </a:lnTo>
                  <a:lnTo>
                    <a:pt x="240" y="1151"/>
                  </a:lnTo>
                  <a:lnTo>
                    <a:pt x="0" y="1151"/>
                  </a:lnTo>
                  <a:lnTo>
                    <a:pt x="1197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3823098" y="-3679328"/>
              <a:ext cx="9103717" cy="9106297"/>
            </a:xfrm>
            <a:custGeom>
              <a:avLst/>
              <a:gdLst>
                <a:gd name="T0" fmla="*/ 3793 w 7058"/>
                <a:gd name="T1" fmla="*/ 12 h 7060"/>
                <a:gd name="T2" fmla="*/ 4303 w 7058"/>
                <a:gd name="T3" fmla="*/ 85 h 7060"/>
                <a:gd name="T4" fmla="*/ 4786 w 7058"/>
                <a:gd name="T5" fmla="*/ 231 h 7060"/>
                <a:gd name="T6" fmla="*/ 5239 w 7058"/>
                <a:gd name="T7" fmla="*/ 444 h 7060"/>
                <a:gd name="T8" fmla="*/ 5652 w 7058"/>
                <a:gd name="T9" fmla="*/ 711 h 7060"/>
                <a:gd name="T10" fmla="*/ 6025 w 7058"/>
                <a:gd name="T11" fmla="*/ 1036 h 7060"/>
                <a:gd name="T12" fmla="*/ 6347 w 7058"/>
                <a:gd name="T13" fmla="*/ 1407 h 7060"/>
                <a:gd name="T14" fmla="*/ 6618 w 7058"/>
                <a:gd name="T15" fmla="*/ 1823 h 7060"/>
                <a:gd name="T16" fmla="*/ 6827 w 7058"/>
                <a:gd name="T17" fmla="*/ 2272 h 7060"/>
                <a:gd name="T18" fmla="*/ 6973 w 7058"/>
                <a:gd name="T19" fmla="*/ 2759 h 7060"/>
                <a:gd name="T20" fmla="*/ 7049 w 7058"/>
                <a:gd name="T21" fmla="*/ 3269 h 7060"/>
                <a:gd name="T22" fmla="*/ 7049 w 7058"/>
                <a:gd name="T23" fmla="*/ 3794 h 7060"/>
                <a:gd name="T24" fmla="*/ 6973 w 7058"/>
                <a:gd name="T25" fmla="*/ 4305 h 7060"/>
                <a:gd name="T26" fmla="*/ 6827 w 7058"/>
                <a:gd name="T27" fmla="*/ 4788 h 7060"/>
                <a:gd name="T28" fmla="*/ 6618 w 7058"/>
                <a:gd name="T29" fmla="*/ 5241 h 7060"/>
                <a:gd name="T30" fmla="*/ 6347 w 7058"/>
                <a:gd name="T31" fmla="*/ 5654 h 7060"/>
                <a:gd name="T32" fmla="*/ 6025 w 7058"/>
                <a:gd name="T33" fmla="*/ 6027 h 7060"/>
                <a:gd name="T34" fmla="*/ 5652 w 7058"/>
                <a:gd name="T35" fmla="*/ 6349 h 7060"/>
                <a:gd name="T36" fmla="*/ 5239 w 7058"/>
                <a:gd name="T37" fmla="*/ 6620 h 7060"/>
                <a:gd name="T38" fmla="*/ 4786 w 7058"/>
                <a:gd name="T39" fmla="*/ 6829 h 7060"/>
                <a:gd name="T40" fmla="*/ 4303 w 7058"/>
                <a:gd name="T41" fmla="*/ 6975 h 7060"/>
                <a:gd name="T42" fmla="*/ 3793 w 7058"/>
                <a:gd name="T43" fmla="*/ 7051 h 7060"/>
                <a:gd name="T44" fmla="*/ 3268 w 7058"/>
                <a:gd name="T45" fmla="*/ 7051 h 7060"/>
                <a:gd name="T46" fmla="*/ 2758 w 7058"/>
                <a:gd name="T47" fmla="*/ 6975 h 7060"/>
                <a:gd name="T48" fmla="*/ 2272 w 7058"/>
                <a:gd name="T49" fmla="*/ 6829 h 7060"/>
                <a:gd name="T50" fmla="*/ 1822 w 7058"/>
                <a:gd name="T51" fmla="*/ 6620 h 7060"/>
                <a:gd name="T52" fmla="*/ 1406 w 7058"/>
                <a:gd name="T53" fmla="*/ 6349 h 7060"/>
                <a:gd name="T54" fmla="*/ 1036 w 7058"/>
                <a:gd name="T55" fmla="*/ 6027 h 7060"/>
                <a:gd name="T56" fmla="*/ 711 w 7058"/>
                <a:gd name="T57" fmla="*/ 5654 h 7060"/>
                <a:gd name="T58" fmla="*/ 443 w 7058"/>
                <a:gd name="T59" fmla="*/ 5241 h 7060"/>
                <a:gd name="T60" fmla="*/ 231 w 7058"/>
                <a:gd name="T61" fmla="*/ 4788 h 7060"/>
                <a:gd name="T62" fmla="*/ 88 w 7058"/>
                <a:gd name="T63" fmla="*/ 4305 h 7060"/>
                <a:gd name="T64" fmla="*/ 12 w 7058"/>
                <a:gd name="T65" fmla="*/ 3794 h 7060"/>
                <a:gd name="T66" fmla="*/ 12 w 7058"/>
                <a:gd name="T67" fmla="*/ 3269 h 7060"/>
                <a:gd name="T68" fmla="*/ 88 w 7058"/>
                <a:gd name="T69" fmla="*/ 2759 h 7060"/>
                <a:gd name="T70" fmla="*/ 231 w 7058"/>
                <a:gd name="T71" fmla="*/ 2272 h 7060"/>
                <a:gd name="T72" fmla="*/ 443 w 7058"/>
                <a:gd name="T73" fmla="*/ 1823 h 7060"/>
                <a:gd name="T74" fmla="*/ 711 w 7058"/>
                <a:gd name="T75" fmla="*/ 1407 h 7060"/>
                <a:gd name="T76" fmla="*/ 1036 w 7058"/>
                <a:gd name="T77" fmla="*/ 1036 h 7060"/>
                <a:gd name="T78" fmla="*/ 1406 w 7058"/>
                <a:gd name="T79" fmla="*/ 711 h 7060"/>
                <a:gd name="T80" fmla="*/ 1822 w 7058"/>
                <a:gd name="T81" fmla="*/ 444 h 7060"/>
                <a:gd name="T82" fmla="*/ 2272 w 7058"/>
                <a:gd name="T83" fmla="*/ 231 h 7060"/>
                <a:gd name="T84" fmla="*/ 2758 w 7058"/>
                <a:gd name="T85" fmla="*/ 85 h 7060"/>
                <a:gd name="T86" fmla="*/ 3268 w 7058"/>
                <a:gd name="T87" fmla="*/ 12 h 7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58" h="7060">
                  <a:moveTo>
                    <a:pt x="3529" y="0"/>
                  </a:moveTo>
                  <a:lnTo>
                    <a:pt x="3793" y="12"/>
                  </a:lnTo>
                  <a:lnTo>
                    <a:pt x="4051" y="39"/>
                  </a:lnTo>
                  <a:lnTo>
                    <a:pt x="4303" y="85"/>
                  </a:lnTo>
                  <a:lnTo>
                    <a:pt x="4549" y="152"/>
                  </a:lnTo>
                  <a:lnTo>
                    <a:pt x="4786" y="231"/>
                  </a:lnTo>
                  <a:lnTo>
                    <a:pt x="5017" y="328"/>
                  </a:lnTo>
                  <a:lnTo>
                    <a:pt x="5239" y="444"/>
                  </a:lnTo>
                  <a:lnTo>
                    <a:pt x="5451" y="571"/>
                  </a:lnTo>
                  <a:lnTo>
                    <a:pt x="5652" y="711"/>
                  </a:lnTo>
                  <a:lnTo>
                    <a:pt x="5843" y="866"/>
                  </a:lnTo>
                  <a:lnTo>
                    <a:pt x="6025" y="1036"/>
                  </a:lnTo>
                  <a:lnTo>
                    <a:pt x="6192" y="1215"/>
                  </a:lnTo>
                  <a:lnTo>
                    <a:pt x="6347" y="1407"/>
                  </a:lnTo>
                  <a:lnTo>
                    <a:pt x="6490" y="1610"/>
                  </a:lnTo>
                  <a:lnTo>
                    <a:pt x="6618" y="1823"/>
                  </a:lnTo>
                  <a:lnTo>
                    <a:pt x="6730" y="2042"/>
                  </a:lnTo>
                  <a:lnTo>
                    <a:pt x="6827" y="2272"/>
                  </a:lnTo>
                  <a:lnTo>
                    <a:pt x="6909" y="2512"/>
                  </a:lnTo>
                  <a:lnTo>
                    <a:pt x="6973" y="2759"/>
                  </a:lnTo>
                  <a:lnTo>
                    <a:pt x="7019" y="3011"/>
                  </a:lnTo>
                  <a:lnTo>
                    <a:pt x="7049" y="3269"/>
                  </a:lnTo>
                  <a:lnTo>
                    <a:pt x="7058" y="3530"/>
                  </a:lnTo>
                  <a:lnTo>
                    <a:pt x="7049" y="3794"/>
                  </a:lnTo>
                  <a:lnTo>
                    <a:pt x="7019" y="4053"/>
                  </a:lnTo>
                  <a:lnTo>
                    <a:pt x="6973" y="4305"/>
                  </a:lnTo>
                  <a:lnTo>
                    <a:pt x="6909" y="4551"/>
                  </a:lnTo>
                  <a:lnTo>
                    <a:pt x="6827" y="4788"/>
                  </a:lnTo>
                  <a:lnTo>
                    <a:pt x="6730" y="5019"/>
                  </a:lnTo>
                  <a:lnTo>
                    <a:pt x="6618" y="5241"/>
                  </a:lnTo>
                  <a:lnTo>
                    <a:pt x="6490" y="5453"/>
                  </a:lnTo>
                  <a:lnTo>
                    <a:pt x="6347" y="5654"/>
                  </a:lnTo>
                  <a:lnTo>
                    <a:pt x="6192" y="5845"/>
                  </a:lnTo>
                  <a:lnTo>
                    <a:pt x="6025" y="6027"/>
                  </a:lnTo>
                  <a:lnTo>
                    <a:pt x="5843" y="6194"/>
                  </a:lnTo>
                  <a:lnTo>
                    <a:pt x="5652" y="6349"/>
                  </a:lnTo>
                  <a:lnTo>
                    <a:pt x="5451" y="6492"/>
                  </a:lnTo>
                  <a:lnTo>
                    <a:pt x="5239" y="6620"/>
                  </a:lnTo>
                  <a:lnTo>
                    <a:pt x="5017" y="6732"/>
                  </a:lnTo>
                  <a:lnTo>
                    <a:pt x="4786" y="6829"/>
                  </a:lnTo>
                  <a:lnTo>
                    <a:pt x="4549" y="6911"/>
                  </a:lnTo>
                  <a:lnTo>
                    <a:pt x="4303" y="6975"/>
                  </a:lnTo>
                  <a:lnTo>
                    <a:pt x="4051" y="7021"/>
                  </a:lnTo>
                  <a:lnTo>
                    <a:pt x="3793" y="7051"/>
                  </a:lnTo>
                  <a:lnTo>
                    <a:pt x="3529" y="7060"/>
                  </a:lnTo>
                  <a:lnTo>
                    <a:pt x="3268" y="7051"/>
                  </a:lnTo>
                  <a:lnTo>
                    <a:pt x="3010" y="7021"/>
                  </a:lnTo>
                  <a:lnTo>
                    <a:pt x="2758" y="6975"/>
                  </a:lnTo>
                  <a:lnTo>
                    <a:pt x="2512" y="6911"/>
                  </a:lnTo>
                  <a:lnTo>
                    <a:pt x="2272" y="6829"/>
                  </a:lnTo>
                  <a:lnTo>
                    <a:pt x="2041" y="6732"/>
                  </a:lnTo>
                  <a:lnTo>
                    <a:pt x="1822" y="6620"/>
                  </a:lnTo>
                  <a:lnTo>
                    <a:pt x="1610" y="6492"/>
                  </a:lnTo>
                  <a:lnTo>
                    <a:pt x="1406" y="6349"/>
                  </a:lnTo>
                  <a:lnTo>
                    <a:pt x="1215" y="6194"/>
                  </a:lnTo>
                  <a:lnTo>
                    <a:pt x="1036" y="6027"/>
                  </a:lnTo>
                  <a:lnTo>
                    <a:pt x="866" y="5845"/>
                  </a:lnTo>
                  <a:lnTo>
                    <a:pt x="711" y="5654"/>
                  </a:lnTo>
                  <a:lnTo>
                    <a:pt x="571" y="5453"/>
                  </a:lnTo>
                  <a:lnTo>
                    <a:pt x="443" y="5241"/>
                  </a:lnTo>
                  <a:lnTo>
                    <a:pt x="328" y="5019"/>
                  </a:lnTo>
                  <a:lnTo>
                    <a:pt x="231" y="4788"/>
                  </a:lnTo>
                  <a:lnTo>
                    <a:pt x="152" y="4551"/>
                  </a:lnTo>
                  <a:lnTo>
                    <a:pt x="88" y="4305"/>
                  </a:lnTo>
                  <a:lnTo>
                    <a:pt x="40" y="4053"/>
                  </a:lnTo>
                  <a:lnTo>
                    <a:pt x="12" y="3794"/>
                  </a:lnTo>
                  <a:lnTo>
                    <a:pt x="0" y="3530"/>
                  </a:lnTo>
                  <a:lnTo>
                    <a:pt x="12" y="3269"/>
                  </a:lnTo>
                  <a:lnTo>
                    <a:pt x="40" y="3011"/>
                  </a:lnTo>
                  <a:lnTo>
                    <a:pt x="88" y="2759"/>
                  </a:lnTo>
                  <a:lnTo>
                    <a:pt x="152" y="2512"/>
                  </a:lnTo>
                  <a:lnTo>
                    <a:pt x="231" y="2272"/>
                  </a:lnTo>
                  <a:lnTo>
                    <a:pt x="328" y="2042"/>
                  </a:lnTo>
                  <a:lnTo>
                    <a:pt x="443" y="1823"/>
                  </a:lnTo>
                  <a:lnTo>
                    <a:pt x="571" y="1610"/>
                  </a:lnTo>
                  <a:lnTo>
                    <a:pt x="711" y="1407"/>
                  </a:lnTo>
                  <a:lnTo>
                    <a:pt x="866" y="1215"/>
                  </a:lnTo>
                  <a:lnTo>
                    <a:pt x="1036" y="1036"/>
                  </a:lnTo>
                  <a:lnTo>
                    <a:pt x="1215" y="866"/>
                  </a:lnTo>
                  <a:lnTo>
                    <a:pt x="1406" y="711"/>
                  </a:lnTo>
                  <a:lnTo>
                    <a:pt x="1610" y="571"/>
                  </a:lnTo>
                  <a:lnTo>
                    <a:pt x="1822" y="444"/>
                  </a:lnTo>
                  <a:lnTo>
                    <a:pt x="2041" y="328"/>
                  </a:lnTo>
                  <a:lnTo>
                    <a:pt x="2272" y="231"/>
                  </a:lnTo>
                  <a:lnTo>
                    <a:pt x="2512" y="152"/>
                  </a:lnTo>
                  <a:lnTo>
                    <a:pt x="2758" y="85"/>
                  </a:lnTo>
                  <a:lnTo>
                    <a:pt x="3010" y="39"/>
                  </a:lnTo>
                  <a:lnTo>
                    <a:pt x="3268" y="12"/>
                  </a:lnTo>
                  <a:lnTo>
                    <a:pt x="3529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-825500" y="287773"/>
              <a:ext cx="6668492" cy="6270394"/>
            </a:xfrm>
            <a:custGeom>
              <a:avLst/>
              <a:gdLst>
                <a:gd name="T0" fmla="*/ 0 w 4707"/>
                <a:gd name="T1" fmla="*/ 0 h 4426"/>
                <a:gd name="T2" fmla="*/ 4707 w 4707"/>
                <a:gd name="T3" fmla="*/ 0 h 4426"/>
                <a:gd name="T4" fmla="*/ 4707 w 4707"/>
                <a:gd name="T5" fmla="*/ 726 h 4426"/>
                <a:gd name="T6" fmla="*/ 972 w 4707"/>
                <a:gd name="T7" fmla="*/ 4426 h 4426"/>
                <a:gd name="T8" fmla="*/ 0 w 4707"/>
                <a:gd name="T9" fmla="*/ 4426 h 4426"/>
                <a:gd name="T10" fmla="*/ 0 w 4707"/>
                <a:gd name="T11" fmla="*/ 0 h 4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07" h="4426">
                  <a:moveTo>
                    <a:pt x="0" y="0"/>
                  </a:moveTo>
                  <a:lnTo>
                    <a:pt x="4707" y="0"/>
                  </a:lnTo>
                  <a:lnTo>
                    <a:pt x="4707" y="726"/>
                  </a:lnTo>
                  <a:lnTo>
                    <a:pt x="972" y="4426"/>
                  </a:lnTo>
                  <a:lnTo>
                    <a:pt x="0" y="44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 dirty="0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5773342" y="2342952"/>
              <a:ext cx="4336454" cy="4181673"/>
            </a:xfrm>
            <a:custGeom>
              <a:avLst/>
              <a:gdLst>
                <a:gd name="T0" fmla="*/ 3362 w 3362"/>
                <a:gd name="T1" fmla="*/ 0 h 3242"/>
                <a:gd name="T2" fmla="*/ 3362 w 3362"/>
                <a:gd name="T3" fmla="*/ 641 h 3242"/>
                <a:gd name="T4" fmla="*/ 753 w 3362"/>
                <a:gd name="T5" fmla="*/ 3242 h 3242"/>
                <a:gd name="T6" fmla="*/ 0 w 3362"/>
                <a:gd name="T7" fmla="*/ 3242 h 3242"/>
                <a:gd name="T8" fmla="*/ 3362 w 3362"/>
                <a:gd name="T9" fmla="*/ 0 h 3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2" h="3242">
                  <a:moveTo>
                    <a:pt x="3362" y="0"/>
                  </a:moveTo>
                  <a:lnTo>
                    <a:pt x="3362" y="641"/>
                  </a:lnTo>
                  <a:lnTo>
                    <a:pt x="753" y="3242"/>
                  </a:lnTo>
                  <a:lnTo>
                    <a:pt x="0" y="3242"/>
                  </a:lnTo>
                  <a:lnTo>
                    <a:pt x="336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5253534" y="-2248893"/>
              <a:ext cx="6248004" cy="6249294"/>
            </a:xfrm>
            <a:custGeom>
              <a:avLst/>
              <a:gdLst>
                <a:gd name="T0" fmla="*/ 2630 w 4844"/>
                <a:gd name="T1" fmla="*/ 9 h 4845"/>
                <a:gd name="T2" fmla="*/ 3034 w 4844"/>
                <a:gd name="T3" fmla="*/ 76 h 4845"/>
                <a:gd name="T4" fmla="*/ 3410 w 4844"/>
                <a:gd name="T5" fmla="*/ 209 h 4845"/>
                <a:gd name="T6" fmla="*/ 3753 w 4844"/>
                <a:gd name="T7" fmla="*/ 398 h 4845"/>
                <a:gd name="T8" fmla="*/ 4063 w 4844"/>
                <a:gd name="T9" fmla="*/ 641 h 4845"/>
                <a:gd name="T10" fmla="*/ 4327 w 4844"/>
                <a:gd name="T11" fmla="*/ 930 h 4845"/>
                <a:gd name="T12" fmla="*/ 4543 w 4844"/>
                <a:gd name="T13" fmla="*/ 1258 h 4845"/>
                <a:gd name="T14" fmla="*/ 4707 w 4844"/>
                <a:gd name="T15" fmla="*/ 1619 h 4845"/>
                <a:gd name="T16" fmla="*/ 4807 w 4844"/>
                <a:gd name="T17" fmla="*/ 2008 h 4845"/>
                <a:gd name="T18" fmla="*/ 4844 w 4844"/>
                <a:gd name="T19" fmla="*/ 2421 h 4845"/>
                <a:gd name="T20" fmla="*/ 4807 w 4844"/>
                <a:gd name="T21" fmla="*/ 2834 h 4845"/>
                <a:gd name="T22" fmla="*/ 4707 w 4844"/>
                <a:gd name="T23" fmla="*/ 3226 h 4845"/>
                <a:gd name="T24" fmla="*/ 4543 w 4844"/>
                <a:gd name="T25" fmla="*/ 3588 h 4845"/>
                <a:gd name="T26" fmla="*/ 4327 w 4844"/>
                <a:gd name="T27" fmla="*/ 3916 h 4845"/>
                <a:gd name="T28" fmla="*/ 4063 w 4844"/>
                <a:gd name="T29" fmla="*/ 4201 h 4845"/>
                <a:gd name="T30" fmla="*/ 3753 w 4844"/>
                <a:gd name="T31" fmla="*/ 4444 h 4845"/>
                <a:gd name="T32" fmla="*/ 3410 w 4844"/>
                <a:gd name="T33" fmla="*/ 4633 h 4845"/>
                <a:gd name="T34" fmla="*/ 3034 w 4844"/>
                <a:gd name="T35" fmla="*/ 4767 h 4845"/>
                <a:gd name="T36" fmla="*/ 2630 w 4844"/>
                <a:gd name="T37" fmla="*/ 4836 h 4845"/>
                <a:gd name="T38" fmla="*/ 2210 w 4844"/>
                <a:gd name="T39" fmla="*/ 4836 h 4845"/>
                <a:gd name="T40" fmla="*/ 1810 w 4844"/>
                <a:gd name="T41" fmla="*/ 4767 h 4845"/>
                <a:gd name="T42" fmla="*/ 1433 w 4844"/>
                <a:gd name="T43" fmla="*/ 4633 h 4845"/>
                <a:gd name="T44" fmla="*/ 1087 w 4844"/>
                <a:gd name="T45" fmla="*/ 4444 h 4845"/>
                <a:gd name="T46" fmla="*/ 780 w 4844"/>
                <a:gd name="T47" fmla="*/ 4201 h 4845"/>
                <a:gd name="T48" fmla="*/ 513 w 4844"/>
                <a:gd name="T49" fmla="*/ 3916 h 4845"/>
                <a:gd name="T50" fmla="*/ 297 w 4844"/>
                <a:gd name="T51" fmla="*/ 3588 h 4845"/>
                <a:gd name="T52" fmla="*/ 136 w 4844"/>
                <a:gd name="T53" fmla="*/ 3226 h 4845"/>
                <a:gd name="T54" fmla="*/ 33 w 4844"/>
                <a:gd name="T55" fmla="*/ 2834 h 4845"/>
                <a:gd name="T56" fmla="*/ 0 w 4844"/>
                <a:gd name="T57" fmla="*/ 2421 h 4845"/>
                <a:gd name="T58" fmla="*/ 33 w 4844"/>
                <a:gd name="T59" fmla="*/ 2008 h 4845"/>
                <a:gd name="T60" fmla="*/ 136 w 4844"/>
                <a:gd name="T61" fmla="*/ 1619 h 4845"/>
                <a:gd name="T62" fmla="*/ 297 w 4844"/>
                <a:gd name="T63" fmla="*/ 1258 h 4845"/>
                <a:gd name="T64" fmla="*/ 513 w 4844"/>
                <a:gd name="T65" fmla="*/ 930 h 4845"/>
                <a:gd name="T66" fmla="*/ 780 w 4844"/>
                <a:gd name="T67" fmla="*/ 641 h 4845"/>
                <a:gd name="T68" fmla="*/ 1087 w 4844"/>
                <a:gd name="T69" fmla="*/ 398 h 4845"/>
                <a:gd name="T70" fmla="*/ 1433 w 4844"/>
                <a:gd name="T71" fmla="*/ 209 h 4845"/>
                <a:gd name="T72" fmla="*/ 1810 w 4844"/>
                <a:gd name="T73" fmla="*/ 76 h 4845"/>
                <a:gd name="T74" fmla="*/ 2210 w 4844"/>
                <a:gd name="T75" fmla="*/ 9 h 4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44" h="4845">
                  <a:moveTo>
                    <a:pt x="2420" y="0"/>
                  </a:moveTo>
                  <a:lnTo>
                    <a:pt x="2630" y="9"/>
                  </a:lnTo>
                  <a:lnTo>
                    <a:pt x="2833" y="33"/>
                  </a:lnTo>
                  <a:lnTo>
                    <a:pt x="3034" y="76"/>
                  </a:lnTo>
                  <a:lnTo>
                    <a:pt x="3225" y="137"/>
                  </a:lnTo>
                  <a:lnTo>
                    <a:pt x="3410" y="209"/>
                  </a:lnTo>
                  <a:lnTo>
                    <a:pt x="3586" y="298"/>
                  </a:lnTo>
                  <a:lnTo>
                    <a:pt x="3753" y="398"/>
                  </a:lnTo>
                  <a:lnTo>
                    <a:pt x="3914" y="513"/>
                  </a:lnTo>
                  <a:lnTo>
                    <a:pt x="4063" y="641"/>
                  </a:lnTo>
                  <a:lnTo>
                    <a:pt x="4200" y="781"/>
                  </a:lnTo>
                  <a:lnTo>
                    <a:pt x="4327" y="930"/>
                  </a:lnTo>
                  <a:lnTo>
                    <a:pt x="4443" y="1087"/>
                  </a:lnTo>
                  <a:lnTo>
                    <a:pt x="4543" y="1258"/>
                  </a:lnTo>
                  <a:lnTo>
                    <a:pt x="4631" y="1434"/>
                  </a:lnTo>
                  <a:lnTo>
                    <a:pt x="4707" y="1619"/>
                  </a:lnTo>
                  <a:lnTo>
                    <a:pt x="4765" y="1811"/>
                  </a:lnTo>
                  <a:lnTo>
                    <a:pt x="4807" y="2008"/>
                  </a:lnTo>
                  <a:lnTo>
                    <a:pt x="4834" y="2212"/>
                  </a:lnTo>
                  <a:lnTo>
                    <a:pt x="4844" y="2421"/>
                  </a:lnTo>
                  <a:lnTo>
                    <a:pt x="4834" y="2631"/>
                  </a:lnTo>
                  <a:lnTo>
                    <a:pt x="4807" y="2834"/>
                  </a:lnTo>
                  <a:lnTo>
                    <a:pt x="4765" y="3035"/>
                  </a:lnTo>
                  <a:lnTo>
                    <a:pt x="4707" y="3226"/>
                  </a:lnTo>
                  <a:lnTo>
                    <a:pt x="4631" y="3412"/>
                  </a:lnTo>
                  <a:lnTo>
                    <a:pt x="4543" y="3588"/>
                  </a:lnTo>
                  <a:lnTo>
                    <a:pt x="4443" y="3755"/>
                  </a:lnTo>
                  <a:lnTo>
                    <a:pt x="4327" y="3916"/>
                  </a:lnTo>
                  <a:lnTo>
                    <a:pt x="4200" y="4065"/>
                  </a:lnTo>
                  <a:lnTo>
                    <a:pt x="4063" y="4201"/>
                  </a:lnTo>
                  <a:lnTo>
                    <a:pt x="3914" y="4329"/>
                  </a:lnTo>
                  <a:lnTo>
                    <a:pt x="3753" y="4444"/>
                  </a:lnTo>
                  <a:lnTo>
                    <a:pt x="3586" y="4545"/>
                  </a:lnTo>
                  <a:lnTo>
                    <a:pt x="3410" y="4633"/>
                  </a:lnTo>
                  <a:lnTo>
                    <a:pt x="3225" y="4709"/>
                  </a:lnTo>
                  <a:lnTo>
                    <a:pt x="3034" y="4767"/>
                  </a:lnTo>
                  <a:lnTo>
                    <a:pt x="2833" y="4809"/>
                  </a:lnTo>
                  <a:lnTo>
                    <a:pt x="2630" y="4836"/>
                  </a:lnTo>
                  <a:lnTo>
                    <a:pt x="2420" y="4845"/>
                  </a:lnTo>
                  <a:lnTo>
                    <a:pt x="2210" y="4836"/>
                  </a:lnTo>
                  <a:lnTo>
                    <a:pt x="2007" y="4809"/>
                  </a:lnTo>
                  <a:lnTo>
                    <a:pt x="1810" y="4767"/>
                  </a:lnTo>
                  <a:lnTo>
                    <a:pt x="1618" y="4709"/>
                  </a:lnTo>
                  <a:lnTo>
                    <a:pt x="1433" y="4633"/>
                  </a:lnTo>
                  <a:lnTo>
                    <a:pt x="1257" y="4545"/>
                  </a:lnTo>
                  <a:lnTo>
                    <a:pt x="1087" y="4444"/>
                  </a:lnTo>
                  <a:lnTo>
                    <a:pt x="929" y="4329"/>
                  </a:lnTo>
                  <a:lnTo>
                    <a:pt x="780" y="4201"/>
                  </a:lnTo>
                  <a:lnTo>
                    <a:pt x="640" y="4065"/>
                  </a:lnTo>
                  <a:lnTo>
                    <a:pt x="513" y="3916"/>
                  </a:lnTo>
                  <a:lnTo>
                    <a:pt x="397" y="3755"/>
                  </a:lnTo>
                  <a:lnTo>
                    <a:pt x="297" y="3588"/>
                  </a:lnTo>
                  <a:lnTo>
                    <a:pt x="209" y="3412"/>
                  </a:lnTo>
                  <a:lnTo>
                    <a:pt x="136" y="3226"/>
                  </a:lnTo>
                  <a:lnTo>
                    <a:pt x="76" y="3035"/>
                  </a:lnTo>
                  <a:lnTo>
                    <a:pt x="33" y="2834"/>
                  </a:lnTo>
                  <a:lnTo>
                    <a:pt x="9" y="2631"/>
                  </a:lnTo>
                  <a:lnTo>
                    <a:pt x="0" y="2421"/>
                  </a:lnTo>
                  <a:lnTo>
                    <a:pt x="9" y="2212"/>
                  </a:lnTo>
                  <a:lnTo>
                    <a:pt x="33" y="2008"/>
                  </a:lnTo>
                  <a:lnTo>
                    <a:pt x="76" y="1811"/>
                  </a:lnTo>
                  <a:lnTo>
                    <a:pt x="136" y="1619"/>
                  </a:lnTo>
                  <a:lnTo>
                    <a:pt x="209" y="1434"/>
                  </a:lnTo>
                  <a:lnTo>
                    <a:pt x="297" y="1258"/>
                  </a:lnTo>
                  <a:lnTo>
                    <a:pt x="397" y="1087"/>
                  </a:lnTo>
                  <a:lnTo>
                    <a:pt x="513" y="930"/>
                  </a:lnTo>
                  <a:lnTo>
                    <a:pt x="640" y="781"/>
                  </a:lnTo>
                  <a:lnTo>
                    <a:pt x="780" y="641"/>
                  </a:lnTo>
                  <a:lnTo>
                    <a:pt x="929" y="513"/>
                  </a:lnTo>
                  <a:lnTo>
                    <a:pt x="1087" y="398"/>
                  </a:lnTo>
                  <a:lnTo>
                    <a:pt x="1257" y="298"/>
                  </a:lnTo>
                  <a:lnTo>
                    <a:pt x="1433" y="209"/>
                  </a:lnTo>
                  <a:lnTo>
                    <a:pt x="1618" y="137"/>
                  </a:lnTo>
                  <a:lnTo>
                    <a:pt x="1810" y="76"/>
                  </a:lnTo>
                  <a:lnTo>
                    <a:pt x="2007" y="33"/>
                  </a:lnTo>
                  <a:lnTo>
                    <a:pt x="2210" y="9"/>
                  </a:lnTo>
                  <a:lnTo>
                    <a:pt x="242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11212" y="1451088"/>
            <a:ext cx="5924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600" dirty="0">
                <a:solidFill>
                  <a:schemeClr val="bg1"/>
                </a:solidFill>
              </a:rPr>
              <a:t>KRÉTA-Poszeidon </a:t>
            </a:r>
            <a:r>
              <a:rPr lang="hu-HU" sz="3600" dirty="0" smtClean="0">
                <a:solidFill>
                  <a:schemeClr val="bg1"/>
                </a:solidFill>
              </a:rPr>
              <a:t>modul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21" name="Kép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88" y="1396786"/>
            <a:ext cx="793390" cy="793390"/>
          </a:xfrm>
          <a:prstGeom prst="rect">
            <a:avLst/>
          </a:prstGeom>
        </p:spPr>
      </p:pic>
      <p:pic>
        <p:nvPicPr>
          <p:cNvPr id="17" name="Kép hely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8" r="16718"/>
          <a:stretch>
            <a:fillRect/>
          </a:stretch>
        </p:blipFill>
        <p:spPr>
          <a:xfrm>
            <a:off x="7507148" y="-1933034"/>
            <a:ext cx="5108575" cy="5116513"/>
          </a:xfrm>
          <a:prstGeom prst="ellipse">
            <a:avLst/>
          </a:prstGeom>
          <a:solidFill>
            <a:srgbClr val="727272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5" name="Szövegdoboz 14"/>
          <p:cNvSpPr txBox="1"/>
          <p:nvPr/>
        </p:nvSpPr>
        <p:spPr>
          <a:xfrm>
            <a:off x="1111212" y="2282933"/>
            <a:ext cx="1887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chemeClr val="bg1"/>
                </a:solidFill>
              </a:rPr>
              <a:t>Kazi Virág</a:t>
            </a:r>
            <a:r>
              <a:rPr lang="hu-HU" sz="2400" dirty="0" smtClean="0">
                <a:solidFill>
                  <a:schemeClr val="bg1"/>
                </a:solidFill>
              </a:rPr>
              <a:t/>
            </a:r>
            <a:br>
              <a:rPr lang="hu-HU" sz="2400" dirty="0" smtClean="0">
                <a:solidFill>
                  <a:schemeClr val="bg1"/>
                </a:solidFill>
              </a:rPr>
            </a:br>
            <a:r>
              <a:rPr lang="hu-HU" sz="2400" dirty="0" smtClean="0">
                <a:solidFill>
                  <a:schemeClr val="bg1"/>
                </a:solidFill>
              </a:rPr>
              <a:t>eKRÉTA Zrt.</a:t>
            </a:r>
          </a:p>
        </p:txBody>
      </p:sp>
    </p:spTree>
    <p:extLst>
      <p:ext uri="{BB962C8B-B14F-4D97-AF65-F5344CB8AC3E}">
        <p14:creationId xmlns:p14="http://schemas.microsoft.com/office/powerpoint/2010/main" val="39031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FUNKCIÓK</a:t>
            </a:r>
            <a:endParaRPr lang="hu-HU" dirty="0"/>
          </a:p>
        </p:txBody>
      </p:sp>
      <p:pic>
        <p:nvPicPr>
          <p:cNvPr id="49" name="Kép 48"/>
          <p:cNvPicPr/>
          <p:nvPr/>
        </p:nvPicPr>
        <p:blipFill>
          <a:blip r:embed="rId2"/>
          <a:stretch>
            <a:fillRect/>
          </a:stretch>
        </p:blipFill>
        <p:spPr>
          <a:xfrm>
            <a:off x="1384086" y="1770818"/>
            <a:ext cx="4404269" cy="2451024"/>
          </a:xfrm>
          <a:prstGeom prst="rect">
            <a:avLst/>
          </a:prstGeom>
        </p:spPr>
      </p:pic>
      <p:pic>
        <p:nvPicPr>
          <p:cNvPr id="24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598" y="1443480"/>
            <a:ext cx="5175247" cy="4338308"/>
          </a:xfrm>
          <a:prstGeom prst="rect">
            <a:avLst/>
          </a:prstGeom>
        </p:spPr>
      </p:pic>
      <p:pic>
        <p:nvPicPr>
          <p:cNvPr id="39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149" y="3876824"/>
            <a:ext cx="3506865" cy="2147836"/>
          </a:xfrm>
          <a:prstGeom prst="rect">
            <a:avLst/>
          </a:prstGeom>
        </p:spPr>
      </p:pic>
      <p:sp>
        <p:nvSpPr>
          <p:cNvPr id="44" name="TextBox 44"/>
          <p:cNvSpPr txBox="1"/>
          <p:nvPr/>
        </p:nvSpPr>
        <p:spPr>
          <a:xfrm>
            <a:off x="7424538" y="1986205"/>
            <a:ext cx="37968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A KRÉTA által generált dokumentumok tárolása, iktatása, időbélyeggel, vonalkóddal, 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mappa-struktúrával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, visszakereshetően, </a:t>
            </a:r>
            <a:r>
              <a:rPr lang="hu-HU" dirty="0" err="1">
                <a:solidFill>
                  <a:schemeClr val="bg1">
                    <a:lumMod val="50000"/>
                  </a:schemeClr>
                </a:solidFill>
              </a:rPr>
              <a:t>kulcsszavazva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8298" y="5078330"/>
            <a:ext cx="186620" cy="174767"/>
          </a:xfrm>
          <a:prstGeom prst="rect">
            <a:avLst/>
          </a:prstGeom>
        </p:spPr>
      </p:pic>
      <p:sp>
        <p:nvSpPr>
          <p:cNvPr id="47" name="Овал 52"/>
          <p:cNvSpPr/>
          <p:nvPr/>
        </p:nvSpPr>
        <p:spPr>
          <a:xfrm>
            <a:off x="6487120" y="1931204"/>
            <a:ext cx="720000" cy="720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12700" dir="5400000" algn="t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1" name="TextBox 27"/>
          <p:cNvSpPr txBox="1"/>
          <p:nvPr/>
        </p:nvSpPr>
        <p:spPr>
          <a:xfrm>
            <a:off x="7877840" y="3892045"/>
            <a:ext cx="39822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Az intézményben keletkezett tanulókhoz, tanárokhoz és az intézményhez kapcsolódó, de 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a </a:t>
            </a:r>
            <a:r>
              <a:rPr lang="hu-HU" b="1" dirty="0" smtClean="0">
                <a:solidFill>
                  <a:schemeClr val="bg1">
                    <a:lumMod val="50000"/>
                  </a:schemeClr>
                </a:solidFill>
              </a:rPr>
              <a:t>KRÉTÁ-</a:t>
            </a:r>
            <a:r>
              <a:rPr lang="hu-HU" b="1" dirty="0" err="1" smtClean="0">
                <a:solidFill>
                  <a:schemeClr val="bg1">
                    <a:lumMod val="50000"/>
                  </a:schemeClr>
                </a:solidFill>
              </a:rPr>
              <a:t>ban</a:t>
            </a:r>
            <a:r>
              <a:rPr lang="hu-HU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b="1" dirty="0">
                <a:solidFill>
                  <a:schemeClr val="bg1">
                    <a:lumMod val="50000"/>
                  </a:schemeClr>
                </a:solidFill>
              </a:rPr>
              <a:t>nem kezelt iratok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iktatási lehetősége és tárolása.</a:t>
            </a:r>
            <a:endParaRPr lang="ru-RU" sz="1400" dirty="0">
              <a:solidFill>
                <a:schemeClr val="bg2"/>
              </a:solidFill>
              <a:ea typeface="Roboto Light" panose="02000000000000000000" pitchFamily="2" charset="0"/>
            </a:endParaRP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26" b="4786"/>
          <a:stretch/>
        </p:blipFill>
        <p:spPr>
          <a:xfrm>
            <a:off x="6924195" y="3799396"/>
            <a:ext cx="720000" cy="635613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7120" y="1915983"/>
            <a:ext cx="720000" cy="720000"/>
          </a:xfrm>
          <a:prstGeom prst="rect">
            <a:avLst/>
          </a:prstGeom>
        </p:spPr>
      </p:pic>
      <p:pic>
        <p:nvPicPr>
          <p:cNvPr id="19" name="Kép 18"/>
          <p:cNvPicPr/>
          <p:nvPr/>
        </p:nvPicPr>
        <p:blipFill>
          <a:blip r:embed="rId8"/>
          <a:stretch>
            <a:fillRect/>
          </a:stretch>
        </p:blipFill>
        <p:spPr>
          <a:xfrm>
            <a:off x="4200860" y="4140782"/>
            <a:ext cx="2621740" cy="161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28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0" y="112409"/>
            <a:ext cx="12192000" cy="685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6210300" y="-46038"/>
            <a:ext cx="5114925" cy="6904038"/>
          </a:xfrm>
          <a:custGeom>
            <a:avLst/>
            <a:gdLst>
              <a:gd name="T0" fmla="*/ 2132 w 3222"/>
              <a:gd name="T1" fmla="*/ 12 h 4349"/>
              <a:gd name="T2" fmla="*/ 2456 w 3222"/>
              <a:gd name="T3" fmla="*/ 74 h 4349"/>
              <a:gd name="T4" fmla="*/ 2743 w 3222"/>
              <a:gd name="T5" fmla="*/ 192 h 4349"/>
              <a:gd name="T6" fmla="*/ 2975 w 3222"/>
              <a:gd name="T7" fmla="*/ 365 h 4349"/>
              <a:gd name="T8" fmla="*/ 3136 w 3222"/>
              <a:gd name="T9" fmla="*/ 595 h 4349"/>
              <a:gd name="T10" fmla="*/ 3217 w 3222"/>
              <a:gd name="T11" fmla="*/ 882 h 4349"/>
              <a:gd name="T12" fmla="*/ 3193 w 3222"/>
              <a:gd name="T13" fmla="*/ 1218 h 4349"/>
              <a:gd name="T14" fmla="*/ 3057 w 3222"/>
              <a:gd name="T15" fmla="*/ 1519 h 4349"/>
              <a:gd name="T16" fmla="*/ 2822 w 3222"/>
              <a:gd name="T17" fmla="*/ 1764 h 4349"/>
              <a:gd name="T18" fmla="*/ 2516 w 3222"/>
              <a:gd name="T19" fmla="*/ 1945 h 4349"/>
              <a:gd name="T20" fmla="*/ 2278 w 3222"/>
              <a:gd name="T21" fmla="*/ 2038 h 4349"/>
              <a:gd name="T22" fmla="*/ 2577 w 3222"/>
              <a:gd name="T23" fmla="*/ 2152 h 4349"/>
              <a:gd name="T24" fmla="*/ 2807 w 3222"/>
              <a:gd name="T25" fmla="*/ 2352 h 4349"/>
              <a:gd name="T26" fmla="*/ 2955 w 3222"/>
              <a:gd name="T27" fmla="*/ 2624 h 4349"/>
              <a:gd name="T28" fmla="*/ 3007 w 3222"/>
              <a:gd name="T29" fmla="*/ 2958 h 4349"/>
              <a:gd name="T30" fmla="*/ 2950 w 3222"/>
              <a:gd name="T31" fmla="*/ 3328 h 4349"/>
              <a:gd name="T32" fmla="*/ 2790 w 3222"/>
              <a:gd name="T33" fmla="*/ 3647 h 4349"/>
              <a:gd name="T34" fmla="*/ 2543 w 3222"/>
              <a:gd name="T35" fmla="*/ 3912 h 4349"/>
              <a:gd name="T36" fmla="*/ 2226 w 3222"/>
              <a:gd name="T37" fmla="*/ 4114 h 4349"/>
              <a:gd name="T38" fmla="*/ 1861 w 3222"/>
              <a:gd name="T39" fmla="*/ 4255 h 4349"/>
              <a:gd name="T40" fmla="*/ 1465 w 3222"/>
              <a:gd name="T41" fmla="*/ 4334 h 4349"/>
              <a:gd name="T42" fmla="*/ 1030 w 3222"/>
              <a:gd name="T43" fmla="*/ 4344 h 4349"/>
              <a:gd name="T44" fmla="*/ 593 w 3222"/>
              <a:gd name="T45" fmla="*/ 4292 h 4349"/>
              <a:gd name="T46" fmla="*/ 237 w 3222"/>
              <a:gd name="T47" fmla="*/ 4193 h 4349"/>
              <a:gd name="T48" fmla="*/ 0 w 3222"/>
              <a:gd name="T49" fmla="*/ 4062 h 4349"/>
              <a:gd name="T50" fmla="*/ 420 w 3222"/>
              <a:gd name="T51" fmla="*/ 3398 h 4349"/>
              <a:gd name="T52" fmla="*/ 707 w 3222"/>
              <a:gd name="T53" fmla="*/ 3499 h 4349"/>
              <a:gd name="T54" fmla="*/ 1072 w 3222"/>
              <a:gd name="T55" fmla="*/ 3561 h 4349"/>
              <a:gd name="T56" fmla="*/ 1450 w 3222"/>
              <a:gd name="T57" fmla="*/ 3543 h 4349"/>
              <a:gd name="T58" fmla="*/ 1742 w 3222"/>
              <a:gd name="T59" fmla="*/ 3442 h 4349"/>
              <a:gd name="T60" fmla="*/ 1937 w 3222"/>
              <a:gd name="T61" fmla="*/ 3269 h 4349"/>
              <a:gd name="T62" fmla="*/ 2031 w 3222"/>
              <a:gd name="T63" fmla="*/ 3047 h 4349"/>
              <a:gd name="T64" fmla="*/ 2016 w 3222"/>
              <a:gd name="T65" fmla="*/ 2804 h 4349"/>
              <a:gd name="T66" fmla="*/ 1903 w 3222"/>
              <a:gd name="T67" fmla="*/ 2614 h 4349"/>
              <a:gd name="T68" fmla="*/ 1702 w 3222"/>
              <a:gd name="T69" fmla="*/ 2486 h 4349"/>
              <a:gd name="T70" fmla="*/ 1413 w 3222"/>
              <a:gd name="T71" fmla="*/ 2417 h 4349"/>
              <a:gd name="T72" fmla="*/ 1015 w 3222"/>
              <a:gd name="T73" fmla="*/ 2407 h 4349"/>
              <a:gd name="T74" fmla="*/ 1386 w 3222"/>
              <a:gd name="T75" fmla="*/ 1692 h 4349"/>
              <a:gd name="T76" fmla="*/ 1651 w 3222"/>
              <a:gd name="T77" fmla="*/ 1658 h 4349"/>
              <a:gd name="T78" fmla="*/ 1893 w 3222"/>
              <a:gd name="T79" fmla="*/ 1579 h 4349"/>
              <a:gd name="T80" fmla="*/ 2086 w 3222"/>
              <a:gd name="T81" fmla="*/ 1455 h 4349"/>
              <a:gd name="T82" fmla="*/ 2207 w 3222"/>
              <a:gd name="T83" fmla="*/ 1285 h 4349"/>
              <a:gd name="T84" fmla="*/ 2229 w 3222"/>
              <a:gd name="T85" fmla="*/ 1087 h 4349"/>
              <a:gd name="T86" fmla="*/ 2167 w 3222"/>
              <a:gd name="T87" fmla="*/ 939 h 4349"/>
              <a:gd name="T88" fmla="*/ 2029 w 3222"/>
              <a:gd name="T89" fmla="*/ 832 h 4349"/>
              <a:gd name="T90" fmla="*/ 1809 w 3222"/>
              <a:gd name="T91" fmla="*/ 781 h 4349"/>
              <a:gd name="T92" fmla="*/ 1421 w 3222"/>
              <a:gd name="T93" fmla="*/ 798 h 4349"/>
              <a:gd name="T94" fmla="*/ 1040 w 3222"/>
              <a:gd name="T95" fmla="*/ 894 h 4349"/>
              <a:gd name="T96" fmla="*/ 716 w 3222"/>
              <a:gd name="T97" fmla="*/ 284 h 4349"/>
              <a:gd name="T98" fmla="*/ 1117 w 3222"/>
              <a:gd name="T99" fmla="*/ 121 h 4349"/>
              <a:gd name="T100" fmla="*/ 1579 w 3222"/>
              <a:gd name="T101" fmla="*/ 19 h 4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22" h="4349">
                <a:moveTo>
                  <a:pt x="1903" y="0"/>
                </a:moveTo>
                <a:lnTo>
                  <a:pt x="2019" y="2"/>
                </a:lnTo>
                <a:lnTo>
                  <a:pt x="2132" y="12"/>
                </a:lnTo>
                <a:lnTo>
                  <a:pt x="2244" y="27"/>
                </a:lnTo>
                <a:lnTo>
                  <a:pt x="2352" y="47"/>
                </a:lnTo>
                <a:lnTo>
                  <a:pt x="2456" y="74"/>
                </a:lnTo>
                <a:lnTo>
                  <a:pt x="2558" y="108"/>
                </a:lnTo>
                <a:lnTo>
                  <a:pt x="2654" y="148"/>
                </a:lnTo>
                <a:lnTo>
                  <a:pt x="2743" y="192"/>
                </a:lnTo>
                <a:lnTo>
                  <a:pt x="2827" y="244"/>
                </a:lnTo>
                <a:lnTo>
                  <a:pt x="2903" y="301"/>
                </a:lnTo>
                <a:lnTo>
                  <a:pt x="2975" y="365"/>
                </a:lnTo>
                <a:lnTo>
                  <a:pt x="3037" y="437"/>
                </a:lnTo>
                <a:lnTo>
                  <a:pt x="3091" y="514"/>
                </a:lnTo>
                <a:lnTo>
                  <a:pt x="3136" y="595"/>
                </a:lnTo>
                <a:lnTo>
                  <a:pt x="3173" y="684"/>
                </a:lnTo>
                <a:lnTo>
                  <a:pt x="3200" y="781"/>
                </a:lnTo>
                <a:lnTo>
                  <a:pt x="3217" y="882"/>
                </a:lnTo>
                <a:lnTo>
                  <a:pt x="3222" y="988"/>
                </a:lnTo>
                <a:lnTo>
                  <a:pt x="3215" y="1107"/>
                </a:lnTo>
                <a:lnTo>
                  <a:pt x="3193" y="1218"/>
                </a:lnTo>
                <a:lnTo>
                  <a:pt x="3160" y="1324"/>
                </a:lnTo>
                <a:lnTo>
                  <a:pt x="3114" y="1426"/>
                </a:lnTo>
                <a:lnTo>
                  <a:pt x="3057" y="1519"/>
                </a:lnTo>
                <a:lnTo>
                  <a:pt x="2988" y="1608"/>
                </a:lnTo>
                <a:lnTo>
                  <a:pt x="2908" y="1690"/>
                </a:lnTo>
                <a:lnTo>
                  <a:pt x="2822" y="1764"/>
                </a:lnTo>
                <a:lnTo>
                  <a:pt x="2728" y="1833"/>
                </a:lnTo>
                <a:lnTo>
                  <a:pt x="2624" y="1893"/>
                </a:lnTo>
                <a:lnTo>
                  <a:pt x="2516" y="1945"/>
                </a:lnTo>
                <a:lnTo>
                  <a:pt x="2402" y="1989"/>
                </a:lnTo>
                <a:lnTo>
                  <a:pt x="2283" y="2024"/>
                </a:lnTo>
                <a:lnTo>
                  <a:pt x="2278" y="2038"/>
                </a:lnTo>
                <a:lnTo>
                  <a:pt x="2385" y="2066"/>
                </a:lnTo>
                <a:lnTo>
                  <a:pt x="2483" y="2105"/>
                </a:lnTo>
                <a:lnTo>
                  <a:pt x="2577" y="2152"/>
                </a:lnTo>
                <a:lnTo>
                  <a:pt x="2661" y="2209"/>
                </a:lnTo>
                <a:lnTo>
                  <a:pt x="2740" y="2276"/>
                </a:lnTo>
                <a:lnTo>
                  <a:pt x="2807" y="2352"/>
                </a:lnTo>
                <a:lnTo>
                  <a:pt x="2866" y="2434"/>
                </a:lnTo>
                <a:lnTo>
                  <a:pt x="2916" y="2525"/>
                </a:lnTo>
                <a:lnTo>
                  <a:pt x="2955" y="2624"/>
                </a:lnTo>
                <a:lnTo>
                  <a:pt x="2985" y="2728"/>
                </a:lnTo>
                <a:lnTo>
                  <a:pt x="3002" y="2839"/>
                </a:lnTo>
                <a:lnTo>
                  <a:pt x="3007" y="2958"/>
                </a:lnTo>
                <a:lnTo>
                  <a:pt x="3002" y="3086"/>
                </a:lnTo>
                <a:lnTo>
                  <a:pt x="2983" y="3212"/>
                </a:lnTo>
                <a:lnTo>
                  <a:pt x="2950" y="3328"/>
                </a:lnTo>
                <a:lnTo>
                  <a:pt x="2908" y="3442"/>
                </a:lnTo>
                <a:lnTo>
                  <a:pt x="2854" y="3548"/>
                </a:lnTo>
                <a:lnTo>
                  <a:pt x="2790" y="3647"/>
                </a:lnTo>
                <a:lnTo>
                  <a:pt x="2716" y="3741"/>
                </a:lnTo>
                <a:lnTo>
                  <a:pt x="2634" y="3830"/>
                </a:lnTo>
                <a:lnTo>
                  <a:pt x="2543" y="3912"/>
                </a:lnTo>
                <a:lnTo>
                  <a:pt x="2444" y="3986"/>
                </a:lnTo>
                <a:lnTo>
                  <a:pt x="2338" y="4052"/>
                </a:lnTo>
                <a:lnTo>
                  <a:pt x="2226" y="4114"/>
                </a:lnTo>
                <a:lnTo>
                  <a:pt x="2110" y="4169"/>
                </a:lnTo>
                <a:lnTo>
                  <a:pt x="1989" y="4216"/>
                </a:lnTo>
                <a:lnTo>
                  <a:pt x="1861" y="4255"/>
                </a:lnTo>
                <a:lnTo>
                  <a:pt x="1732" y="4290"/>
                </a:lnTo>
                <a:lnTo>
                  <a:pt x="1599" y="4314"/>
                </a:lnTo>
                <a:lnTo>
                  <a:pt x="1465" y="4334"/>
                </a:lnTo>
                <a:lnTo>
                  <a:pt x="1327" y="4344"/>
                </a:lnTo>
                <a:lnTo>
                  <a:pt x="1191" y="4349"/>
                </a:lnTo>
                <a:lnTo>
                  <a:pt x="1030" y="4344"/>
                </a:lnTo>
                <a:lnTo>
                  <a:pt x="877" y="4334"/>
                </a:lnTo>
                <a:lnTo>
                  <a:pt x="731" y="4317"/>
                </a:lnTo>
                <a:lnTo>
                  <a:pt x="593" y="4292"/>
                </a:lnTo>
                <a:lnTo>
                  <a:pt x="464" y="4265"/>
                </a:lnTo>
                <a:lnTo>
                  <a:pt x="343" y="4230"/>
                </a:lnTo>
                <a:lnTo>
                  <a:pt x="237" y="4193"/>
                </a:lnTo>
                <a:lnTo>
                  <a:pt x="143" y="4154"/>
                </a:lnTo>
                <a:lnTo>
                  <a:pt x="64" y="4109"/>
                </a:lnTo>
                <a:lnTo>
                  <a:pt x="0" y="4062"/>
                </a:lnTo>
                <a:lnTo>
                  <a:pt x="284" y="3333"/>
                </a:lnTo>
                <a:lnTo>
                  <a:pt x="346" y="3363"/>
                </a:lnTo>
                <a:lnTo>
                  <a:pt x="420" y="3398"/>
                </a:lnTo>
                <a:lnTo>
                  <a:pt x="504" y="3432"/>
                </a:lnTo>
                <a:lnTo>
                  <a:pt x="600" y="3467"/>
                </a:lnTo>
                <a:lnTo>
                  <a:pt x="707" y="3499"/>
                </a:lnTo>
                <a:lnTo>
                  <a:pt x="820" y="3526"/>
                </a:lnTo>
                <a:lnTo>
                  <a:pt x="941" y="3546"/>
                </a:lnTo>
                <a:lnTo>
                  <a:pt x="1072" y="3561"/>
                </a:lnTo>
                <a:lnTo>
                  <a:pt x="1208" y="3566"/>
                </a:lnTo>
                <a:lnTo>
                  <a:pt x="1334" y="3561"/>
                </a:lnTo>
                <a:lnTo>
                  <a:pt x="1450" y="3543"/>
                </a:lnTo>
                <a:lnTo>
                  <a:pt x="1557" y="3519"/>
                </a:lnTo>
                <a:lnTo>
                  <a:pt x="1653" y="3484"/>
                </a:lnTo>
                <a:lnTo>
                  <a:pt x="1742" y="3442"/>
                </a:lnTo>
                <a:lnTo>
                  <a:pt x="1819" y="3390"/>
                </a:lnTo>
                <a:lnTo>
                  <a:pt x="1883" y="3333"/>
                </a:lnTo>
                <a:lnTo>
                  <a:pt x="1937" y="3269"/>
                </a:lnTo>
                <a:lnTo>
                  <a:pt x="1982" y="3200"/>
                </a:lnTo>
                <a:lnTo>
                  <a:pt x="2011" y="3126"/>
                </a:lnTo>
                <a:lnTo>
                  <a:pt x="2031" y="3047"/>
                </a:lnTo>
                <a:lnTo>
                  <a:pt x="2039" y="2963"/>
                </a:lnTo>
                <a:lnTo>
                  <a:pt x="2031" y="2881"/>
                </a:lnTo>
                <a:lnTo>
                  <a:pt x="2016" y="2804"/>
                </a:lnTo>
                <a:lnTo>
                  <a:pt x="1989" y="2733"/>
                </a:lnTo>
                <a:lnTo>
                  <a:pt x="1952" y="2671"/>
                </a:lnTo>
                <a:lnTo>
                  <a:pt x="1903" y="2614"/>
                </a:lnTo>
                <a:lnTo>
                  <a:pt x="1846" y="2565"/>
                </a:lnTo>
                <a:lnTo>
                  <a:pt x="1779" y="2520"/>
                </a:lnTo>
                <a:lnTo>
                  <a:pt x="1702" y="2486"/>
                </a:lnTo>
                <a:lnTo>
                  <a:pt x="1614" y="2456"/>
                </a:lnTo>
                <a:lnTo>
                  <a:pt x="1520" y="2434"/>
                </a:lnTo>
                <a:lnTo>
                  <a:pt x="1413" y="2417"/>
                </a:lnTo>
                <a:lnTo>
                  <a:pt x="1300" y="2409"/>
                </a:lnTo>
                <a:lnTo>
                  <a:pt x="1176" y="2407"/>
                </a:lnTo>
                <a:lnTo>
                  <a:pt x="1015" y="2407"/>
                </a:lnTo>
                <a:lnTo>
                  <a:pt x="1151" y="1695"/>
                </a:lnTo>
                <a:lnTo>
                  <a:pt x="1300" y="1695"/>
                </a:lnTo>
                <a:lnTo>
                  <a:pt x="1386" y="1692"/>
                </a:lnTo>
                <a:lnTo>
                  <a:pt x="1475" y="1685"/>
                </a:lnTo>
                <a:lnTo>
                  <a:pt x="1564" y="1673"/>
                </a:lnTo>
                <a:lnTo>
                  <a:pt x="1651" y="1658"/>
                </a:lnTo>
                <a:lnTo>
                  <a:pt x="1735" y="1636"/>
                </a:lnTo>
                <a:lnTo>
                  <a:pt x="1816" y="1608"/>
                </a:lnTo>
                <a:lnTo>
                  <a:pt x="1893" y="1579"/>
                </a:lnTo>
                <a:lnTo>
                  <a:pt x="1964" y="1542"/>
                </a:lnTo>
                <a:lnTo>
                  <a:pt x="2029" y="1500"/>
                </a:lnTo>
                <a:lnTo>
                  <a:pt x="2086" y="1455"/>
                </a:lnTo>
                <a:lnTo>
                  <a:pt x="2135" y="1403"/>
                </a:lnTo>
                <a:lnTo>
                  <a:pt x="2177" y="1346"/>
                </a:lnTo>
                <a:lnTo>
                  <a:pt x="2207" y="1285"/>
                </a:lnTo>
                <a:lnTo>
                  <a:pt x="2226" y="1218"/>
                </a:lnTo>
                <a:lnTo>
                  <a:pt x="2231" y="1144"/>
                </a:lnTo>
                <a:lnTo>
                  <a:pt x="2229" y="1087"/>
                </a:lnTo>
                <a:lnTo>
                  <a:pt x="2216" y="1035"/>
                </a:lnTo>
                <a:lnTo>
                  <a:pt x="2197" y="986"/>
                </a:lnTo>
                <a:lnTo>
                  <a:pt x="2167" y="939"/>
                </a:lnTo>
                <a:lnTo>
                  <a:pt x="2130" y="899"/>
                </a:lnTo>
                <a:lnTo>
                  <a:pt x="2086" y="862"/>
                </a:lnTo>
                <a:lnTo>
                  <a:pt x="2029" y="832"/>
                </a:lnTo>
                <a:lnTo>
                  <a:pt x="1964" y="808"/>
                </a:lnTo>
                <a:lnTo>
                  <a:pt x="1890" y="790"/>
                </a:lnTo>
                <a:lnTo>
                  <a:pt x="1809" y="781"/>
                </a:lnTo>
                <a:lnTo>
                  <a:pt x="1715" y="776"/>
                </a:lnTo>
                <a:lnTo>
                  <a:pt x="1564" y="781"/>
                </a:lnTo>
                <a:lnTo>
                  <a:pt x="1421" y="798"/>
                </a:lnTo>
                <a:lnTo>
                  <a:pt x="1285" y="823"/>
                </a:lnTo>
                <a:lnTo>
                  <a:pt x="1156" y="855"/>
                </a:lnTo>
                <a:lnTo>
                  <a:pt x="1040" y="894"/>
                </a:lnTo>
                <a:lnTo>
                  <a:pt x="936" y="936"/>
                </a:lnTo>
                <a:lnTo>
                  <a:pt x="847" y="983"/>
                </a:lnTo>
                <a:lnTo>
                  <a:pt x="716" y="284"/>
                </a:lnTo>
                <a:lnTo>
                  <a:pt x="840" y="222"/>
                </a:lnTo>
                <a:lnTo>
                  <a:pt x="973" y="168"/>
                </a:lnTo>
                <a:lnTo>
                  <a:pt x="1117" y="121"/>
                </a:lnTo>
                <a:lnTo>
                  <a:pt x="1265" y="79"/>
                </a:lnTo>
                <a:lnTo>
                  <a:pt x="1421" y="44"/>
                </a:lnTo>
                <a:lnTo>
                  <a:pt x="1579" y="19"/>
                </a:lnTo>
                <a:lnTo>
                  <a:pt x="1742" y="5"/>
                </a:lnTo>
                <a:lnTo>
                  <a:pt x="190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9583737" y="-104775"/>
            <a:ext cx="3005138" cy="6962775"/>
          </a:xfrm>
          <a:custGeom>
            <a:avLst/>
            <a:gdLst>
              <a:gd name="T0" fmla="*/ 781 w 1893"/>
              <a:gd name="T1" fmla="*/ 0 h 4386"/>
              <a:gd name="T2" fmla="*/ 1893 w 1893"/>
              <a:gd name="T3" fmla="*/ 0 h 4386"/>
              <a:gd name="T4" fmla="*/ 1893 w 1893"/>
              <a:gd name="T5" fmla="*/ 4386 h 4386"/>
              <a:gd name="T6" fmla="*/ 0 w 1893"/>
              <a:gd name="T7" fmla="*/ 4386 h 4386"/>
              <a:gd name="T8" fmla="*/ 781 w 1893"/>
              <a:gd name="T9" fmla="*/ 0 h 4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3" h="4386">
                <a:moveTo>
                  <a:pt x="781" y="0"/>
                </a:moveTo>
                <a:lnTo>
                  <a:pt x="1893" y="0"/>
                </a:lnTo>
                <a:lnTo>
                  <a:pt x="1893" y="4386"/>
                </a:lnTo>
                <a:lnTo>
                  <a:pt x="0" y="4386"/>
                </a:lnTo>
                <a:lnTo>
                  <a:pt x="781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9869487" y="-46038"/>
            <a:ext cx="2719388" cy="6904038"/>
          </a:xfrm>
          <a:custGeom>
            <a:avLst/>
            <a:gdLst>
              <a:gd name="T0" fmla="*/ 767 w 1713"/>
              <a:gd name="T1" fmla="*/ 0 h 4349"/>
              <a:gd name="T2" fmla="*/ 1713 w 1713"/>
              <a:gd name="T3" fmla="*/ 0 h 4349"/>
              <a:gd name="T4" fmla="*/ 1713 w 1713"/>
              <a:gd name="T5" fmla="*/ 4349 h 4349"/>
              <a:gd name="T6" fmla="*/ 0 w 1713"/>
              <a:gd name="T7" fmla="*/ 4349 h 4349"/>
              <a:gd name="T8" fmla="*/ 767 w 1713"/>
              <a:gd name="T9" fmla="*/ 0 h 4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3" h="4349">
                <a:moveTo>
                  <a:pt x="767" y="0"/>
                </a:moveTo>
                <a:lnTo>
                  <a:pt x="1713" y="0"/>
                </a:lnTo>
                <a:lnTo>
                  <a:pt x="1713" y="4349"/>
                </a:lnTo>
                <a:lnTo>
                  <a:pt x="0" y="4349"/>
                </a:lnTo>
                <a:lnTo>
                  <a:pt x="76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145896" y="2012548"/>
            <a:ext cx="6227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/>
              <a:t>FOGALMAK</a:t>
            </a:r>
            <a:endParaRPr lang="ru-RU" sz="600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1394691" y="3222541"/>
            <a:ext cx="5275" cy="1534186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églalap 2"/>
          <p:cNvSpPr/>
          <p:nvPr/>
        </p:nvSpPr>
        <p:spPr>
          <a:xfrm>
            <a:off x="1562960" y="3222541"/>
            <a:ext cx="3476553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2000" dirty="0" smtClean="0">
                <a:solidFill>
                  <a:schemeClr val="bg2"/>
                </a:solidFill>
                <a:ea typeface="Roboto Light" panose="02000000000000000000" pitchFamily="2" charset="0"/>
              </a:rPr>
              <a:t>A Poszeidon rendszere egy iratkezelésben kevésbé jártas felhasználónak pár talán ismeretlen fogalmat is tartalmaz. </a:t>
            </a:r>
            <a:endParaRPr lang="ru-RU" sz="2000" dirty="0" smtClean="0">
              <a:solidFill>
                <a:schemeClr val="bg2"/>
              </a:solidFill>
              <a:ea typeface="Roboto Light" panose="02000000000000000000" pitchFamily="2" charset="0"/>
            </a:endParaRPr>
          </a:p>
          <a:p>
            <a:pPr algn="just"/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0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ALAPFOGALMAK</a:t>
            </a:r>
            <a:endParaRPr lang="ru-RU" dirty="0"/>
          </a:p>
        </p:txBody>
      </p:sp>
      <p:grpSp>
        <p:nvGrpSpPr>
          <p:cNvPr id="72" name="Csoportba foglalás 71"/>
          <p:cNvGrpSpPr/>
          <p:nvPr/>
        </p:nvGrpSpPr>
        <p:grpSpPr>
          <a:xfrm>
            <a:off x="7894786" y="2186107"/>
            <a:ext cx="3346465" cy="3346465"/>
            <a:chOff x="607388" y="836616"/>
            <a:chExt cx="3346465" cy="3346465"/>
          </a:xfrm>
        </p:grpSpPr>
        <p:sp>
          <p:nvSpPr>
            <p:cNvPr id="73" name="Ellipszis 72"/>
            <p:cNvSpPr/>
            <p:nvPr/>
          </p:nvSpPr>
          <p:spPr>
            <a:xfrm>
              <a:off x="607388" y="836616"/>
              <a:ext cx="3346465" cy="3346465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4" name="Ellipszis 4"/>
            <p:cNvSpPr txBox="1"/>
            <p:nvPr/>
          </p:nvSpPr>
          <p:spPr>
            <a:xfrm>
              <a:off x="1695826" y="1037404"/>
              <a:ext cx="1169589" cy="6023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99568" rIns="99568" bIns="99568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kern="12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78" name="Csoportba foglalás 77"/>
          <p:cNvGrpSpPr/>
          <p:nvPr/>
        </p:nvGrpSpPr>
        <p:grpSpPr>
          <a:xfrm>
            <a:off x="8372678" y="3713903"/>
            <a:ext cx="1673232" cy="1673232"/>
            <a:chOff x="1444005" y="2509849"/>
            <a:chExt cx="1673232" cy="1673232"/>
          </a:xfrm>
        </p:grpSpPr>
        <p:sp>
          <p:nvSpPr>
            <p:cNvPr id="79" name="Ellipszis 78"/>
            <p:cNvSpPr/>
            <p:nvPr/>
          </p:nvSpPr>
          <p:spPr>
            <a:xfrm>
              <a:off x="1444005" y="2509849"/>
              <a:ext cx="1673232" cy="1673232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0" name="Ellipszis 4"/>
            <p:cNvSpPr txBox="1"/>
            <p:nvPr/>
          </p:nvSpPr>
          <p:spPr>
            <a:xfrm>
              <a:off x="1689044" y="2928157"/>
              <a:ext cx="1183154" cy="8366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99568" rIns="99568" bIns="99568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400" b="1" dirty="0" smtClean="0">
                  <a:solidFill>
                    <a:schemeClr val="bg1"/>
                  </a:solidFill>
                  <a:latin typeface="+mj-lt"/>
                  <a:ea typeface="Roboto Light" panose="02000000000000000000" pitchFamily="2" charset="0"/>
                </a:rPr>
                <a:t>IRAT</a:t>
              </a:r>
              <a:endParaRPr lang="ru-RU" sz="1400" b="1" kern="1200" dirty="0">
                <a:solidFill>
                  <a:schemeClr val="bg1"/>
                </a:solidFill>
                <a:latin typeface="+mj-lt"/>
                <a:ea typeface="Roboto Light" panose="02000000000000000000" pitchFamily="2" charset="0"/>
              </a:endParaRPr>
            </a:p>
          </p:txBody>
        </p:sp>
      </p:grpSp>
      <p:sp>
        <p:nvSpPr>
          <p:cNvPr id="81" name="Ellipszis 4"/>
          <p:cNvSpPr txBox="1"/>
          <p:nvPr/>
        </p:nvSpPr>
        <p:spPr>
          <a:xfrm>
            <a:off x="8547559" y="2524977"/>
            <a:ext cx="1827923" cy="83661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9568" tIns="99568" rIns="99568" bIns="99568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u-HU" sz="2800" b="1" dirty="0" smtClean="0">
                <a:solidFill>
                  <a:schemeClr val="bg1"/>
                </a:solidFill>
                <a:latin typeface="+mj-lt"/>
                <a:ea typeface="Roboto Light" panose="02000000000000000000" pitchFamily="2" charset="0"/>
              </a:rPr>
              <a:t>ÜGYIRAT</a:t>
            </a:r>
            <a:endParaRPr lang="ru-RU" sz="2000" b="1" kern="1200" dirty="0">
              <a:solidFill>
                <a:schemeClr val="bg1"/>
              </a:solidFill>
              <a:latin typeface="+mj-lt"/>
              <a:ea typeface="Roboto Light" panose="02000000000000000000" pitchFamily="2" charset="0"/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841939" y="2123581"/>
            <a:ext cx="56483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b="1" dirty="0" smtClean="0">
                <a:solidFill>
                  <a:srgbClr val="333333"/>
                </a:solidFill>
                <a:latin typeface="Open Sans"/>
              </a:rPr>
              <a:t>ÜGYIRAT:</a:t>
            </a:r>
            <a:r>
              <a:rPr lang="hu-HU" sz="2000" dirty="0" smtClean="0">
                <a:solidFill>
                  <a:srgbClr val="333333"/>
                </a:solidFill>
                <a:latin typeface="Open Sans"/>
              </a:rPr>
              <a:t>  </a:t>
            </a:r>
            <a:r>
              <a:rPr lang="hu-HU" dirty="0" smtClean="0">
                <a:solidFill>
                  <a:srgbClr val="333333"/>
                </a:solidFill>
                <a:latin typeface="Open Sans"/>
              </a:rPr>
              <a:t>Egy </a:t>
            </a:r>
            <a:r>
              <a:rPr lang="hu-HU" dirty="0">
                <a:solidFill>
                  <a:srgbClr val="333333"/>
                </a:solidFill>
                <a:latin typeface="Open Sans"/>
              </a:rPr>
              <a:t>ügyben keletkezett valamennyi irat. 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841939" y="3515687"/>
            <a:ext cx="6096000" cy="233910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hu-HU" sz="2000" b="1" dirty="0" smtClean="0">
                <a:solidFill>
                  <a:srgbClr val="333333"/>
                </a:solidFill>
                <a:latin typeface="Open Sans"/>
              </a:rPr>
              <a:t>IRAT: </a:t>
            </a:r>
            <a:r>
              <a:rPr lang="hu-HU" dirty="0" smtClean="0">
                <a:solidFill>
                  <a:srgbClr val="333333"/>
                </a:solidFill>
                <a:latin typeface="Open Sans"/>
              </a:rPr>
              <a:t>Valamely </a:t>
            </a:r>
            <a:r>
              <a:rPr lang="hu-HU" dirty="0">
                <a:solidFill>
                  <a:srgbClr val="333333"/>
                </a:solidFill>
                <a:latin typeface="Open Sans"/>
              </a:rPr>
              <a:t>szerv működése vagy személy tevékenysége során keletkezett vagy hozzá érkezett, egy egységként kezelendő rögzített információ, adategyüttes, amely megjelenhet papíron, mikrofilmen, mágneses, elektronikus vagy bármilyen más adathordozón; tartalma lehet szöveg, adat, grafikon, hang, kép, mozgókép vagy bármely más formában lévő információ, illetve ezek kombinációja.</a:t>
            </a:r>
            <a:endParaRPr lang="hu-HU" dirty="0"/>
          </a:p>
        </p:txBody>
      </p:sp>
      <p:sp>
        <p:nvSpPr>
          <p:cNvPr id="5" name="Téglalap 4"/>
          <p:cNvSpPr/>
          <p:nvPr/>
        </p:nvSpPr>
        <p:spPr>
          <a:xfrm>
            <a:off x="841939" y="2786096"/>
            <a:ext cx="68301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b="1" dirty="0" err="1">
                <a:solidFill>
                  <a:srgbClr val="333333"/>
                </a:solidFill>
                <a:latin typeface="Open Sans"/>
              </a:rPr>
              <a:t>Főszám</a:t>
            </a:r>
            <a:r>
              <a:rPr lang="hu-HU" dirty="0">
                <a:solidFill>
                  <a:srgbClr val="333333"/>
                </a:solidFill>
                <a:latin typeface="Open Sans"/>
              </a:rPr>
              <a:t>: egy ügyirat egyetlen ügy összes </a:t>
            </a:r>
            <a:r>
              <a:rPr lang="hu-HU" dirty="0" smtClean="0">
                <a:solidFill>
                  <a:srgbClr val="333333"/>
                </a:solidFill>
                <a:latin typeface="Open Sans"/>
              </a:rPr>
              <a:t>iratát tartalmazza.</a:t>
            </a:r>
            <a:endParaRPr lang="hu-HU" dirty="0"/>
          </a:p>
        </p:txBody>
      </p:sp>
      <p:sp>
        <p:nvSpPr>
          <p:cNvPr id="6" name="Téglalap 5"/>
          <p:cNvSpPr/>
          <p:nvPr/>
        </p:nvSpPr>
        <p:spPr>
          <a:xfrm>
            <a:off x="841939" y="5876497"/>
            <a:ext cx="93426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b="1" dirty="0" err="1" smtClean="0">
                <a:solidFill>
                  <a:srgbClr val="333333"/>
                </a:solidFill>
                <a:latin typeface="Open Sans"/>
              </a:rPr>
              <a:t>Alszám</a:t>
            </a:r>
            <a:r>
              <a:rPr lang="hu-HU" sz="2400" b="1" dirty="0" smtClean="0">
                <a:solidFill>
                  <a:srgbClr val="333333"/>
                </a:solidFill>
                <a:latin typeface="Open Sans"/>
              </a:rPr>
              <a:t>:</a:t>
            </a:r>
            <a:r>
              <a:rPr lang="hu-HU" dirty="0">
                <a:solidFill>
                  <a:srgbClr val="333333"/>
                </a:solidFill>
                <a:latin typeface="Open Sans"/>
              </a:rPr>
              <a:t> az ügyirathoz kapcsolódó további </a:t>
            </a:r>
            <a:r>
              <a:rPr lang="hu-HU" dirty="0" smtClean="0">
                <a:solidFill>
                  <a:srgbClr val="333333"/>
                </a:solidFill>
                <a:latin typeface="Open Sans"/>
              </a:rPr>
              <a:t>iratok, növekedő, sorfolytonos számsorozat.</a:t>
            </a:r>
            <a:endParaRPr lang="hu-HU" dirty="0"/>
          </a:p>
        </p:txBody>
      </p:sp>
      <p:sp>
        <p:nvSpPr>
          <p:cNvPr id="9" name="Téglalap 8"/>
          <p:cNvSpPr/>
          <p:nvPr/>
        </p:nvSpPr>
        <p:spPr>
          <a:xfrm>
            <a:off x="891176" y="1488979"/>
            <a:ext cx="77885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solidFill>
                  <a:srgbClr val="333333"/>
                </a:solidFill>
                <a:latin typeface="Open Sans"/>
              </a:rPr>
              <a:t>Az iktatási szám felépítése: </a:t>
            </a:r>
            <a:r>
              <a:rPr lang="hu-HU" b="1" dirty="0">
                <a:solidFill>
                  <a:srgbClr val="333333"/>
                </a:solidFill>
                <a:latin typeface="Open Sans"/>
              </a:rPr>
              <a:t>[iktatókönyv] / [</a:t>
            </a:r>
            <a:r>
              <a:rPr lang="hu-HU" b="1" dirty="0" err="1">
                <a:solidFill>
                  <a:srgbClr val="333333"/>
                </a:solidFill>
                <a:latin typeface="Open Sans"/>
              </a:rPr>
              <a:t>főszám</a:t>
            </a:r>
            <a:r>
              <a:rPr lang="hu-HU" b="1" dirty="0">
                <a:solidFill>
                  <a:srgbClr val="333333"/>
                </a:solidFill>
                <a:latin typeface="Open Sans"/>
              </a:rPr>
              <a:t>] - [</a:t>
            </a:r>
            <a:r>
              <a:rPr lang="hu-HU" b="1" dirty="0" err="1">
                <a:solidFill>
                  <a:srgbClr val="333333"/>
                </a:solidFill>
                <a:latin typeface="Open Sans"/>
              </a:rPr>
              <a:t>alszám</a:t>
            </a:r>
            <a:r>
              <a:rPr lang="hu-HU" b="1" dirty="0">
                <a:solidFill>
                  <a:srgbClr val="333333"/>
                </a:solidFill>
                <a:latin typeface="Open Sans"/>
              </a:rPr>
              <a:t>] / [év]</a:t>
            </a:r>
            <a:endParaRPr lang="hu-HU" dirty="0"/>
          </a:p>
        </p:txBody>
      </p:sp>
      <p:grpSp>
        <p:nvGrpSpPr>
          <p:cNvPr id="15" name="Csoportba foglalás 14"/>
          <p:cNvGrpSpPr/>
          <p:nvPr/>
        </p:nvGrpSpPr>
        <p:grpSpPr>
          <a:xfrm>
            <a:off x="9514770" y="3185069"/>
            <a:ext cx="1673232" cy="1673232"/>
            <a:chOff x="1444005" y="2509849"/>
            <a:chExt cx="1673232" cy="1673232"/>
          </a:xfrm>
        </p:grpSpPr>
        <p:sp>
          <p:nvSpPr>
            <p:cNvPr id="16" name="Ellipszis 15"/>
            <p:cNvSpPr/>
            <p:nvPr/>
          </p:nvSpPr>
          <p:spPr>
            <a:xfrm>
              <a:off x="1444005" y="2509849"/>
              <a:ext cx="1673232" cy="1673232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Ellipszis 4"/>
            <p:cNvSpPr txBox="1"/>
            <p:nvPr/>
          </p:nvSpPr>
          <p:spPr>
            <a:xfrm>
              <a:off x="1689044" y="2928157"/>
              <a:ext cx="1183154" cy="8366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99568" rIns="99568" bIns="99568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400" b="1" dirty="0" smtClean="0">
                  <a:solidFill>
                    <a:schemeClr val="bg1"/>
                  </a:solidFill>
                  <a:latin typeface="+mj-lt"/>
                  <a:ea typeface="Roboto Light" panose="02000000000000000000" pitchFamily="2" charset="0"/>
                </a:rPr>
                <a:t>IRAT</a:t>
              </a:r>
              <a:endParaRPr lang="ru-RU" sz="1400" b="1" kern="1200" dirty="0">
                <a:solidFill>
                  <a:schemeClr val="bg1"/>
                </a:solidFill>
                <a:latin typeface="+mj-lt"/>
                <a:ea typeface="Roboto Light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5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1116"/>
          <p:cNvSpPr/>
          <p:nvPr/>
        </p:nvSpPr>
        <p:spPr>
          <a:xfrm rot="5962001">
            <a:off x="5992577" y="499373"/>
            <a:ext cx="2972545" cy="50242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7" h="21512" extrusionOk="0">
                <a:moveTo>
                  <a:pt x="274" y="7497"/>
                </a:moveTo>
                <a:lnTo>
                  <a:pt x="5909" y="19495"/>
                </a:lnTo>
                <a:cubicBezTo>
                  <a:pt x="6374" y="20705"/>
                  <a:pt x="8387" y="21557"/>
                  <a:pt x="10672" y="21510"/>
                </a:cubicBezTo>
                <a:cubicBezTo>
                  <a:pt x="12804" y="21465"/>
                  <a:pt x="14606" y="20640"/>
                  <a:pt x="15038" y="19511"/>
                </a:cubicBezTo>
                <a:lnTo>
                  <a:pt x="21112" y="7443"/>
                </a:lnTo>
                <a:cubicBezTo>
                  <a:pt x="21479" y="6478"/>
                  <a:pt x="21429" y="5496"/>
                  <a:pt x="20996" y="4566"/>
                </a:cubicBezTo>
                <a:cubicBezTo>
                  <a:pt x="20575" y="3663"/>
                  <a:pt x="19793" y="2807"/>
                  <a:pt x="18649" y="2077"/>
                </a:cubicBezTo>
                <a:cubicBezTo>
                  <a:pt x="16618" y="783"/>
                  <a:pt x="13651" y="26"/>
                  <a:pt x="10512" y="2"/>
                </a:cubicBezTo>
                <a:cubicBezTo>
                  <a:pt x="7632" y="-43"/>
                  <a:pt x="4858" y="595"/>
                  <a:pt x="2922" y="1749"/>
                </a:cubicBezTo>
                <a:cubicBezTo>
                  <a:pt x="1613" y="2528"/>
                  <a:pt x="779" y="3475"/>
                  <a:pt x="347" y="4461"/>
                </a:cubicBezTo>
                <a:cubicBezTo>
                  <a:pt x="-82" y="5442"/>
                  <a:pt x="-121" y="6476"/>
                  <a:pt x="274" y="7497"/>
                </a:cubicBezTo>
                <a:close/>
              </a:path>
            </a:pathLst>
          </a:custGeom>
          <a:ln w="19050" cmpd="sng">
            <a:solidFill>
              <a:schemeClr val="tx2"/>
            </a:solidFill>
            <a:prstDash val="lgDash"/>
            <a:miter lim="400000"/>
          </a:ln>
        </p:spPr>
        <p:txBody>
          <a:bodyPr lIns="50795" tIns="50795" rIns="50795" bIns="50795" anchor="ctr"/>
          <a:lstStyle/>
          <a:p>
            <a:pPr lvl="0">
              <a:defRPr sz="2400"/>
            </a:pPr>
            <a:endParaRPr/>
          </a:p>
        </p:txBody>
      </p:sp>
      <p:grpSp>
        <p:nvGrpSpPr>
          <p:cNvPr id="255" name="Group 959"/>
          <p:cNvGrpSpPr/>
          <p:nvPr/>
        </p:nvGrpSpPr>
        <p:grpSpPr>
          <a:xfrm>
            <a:off x="2785537" y="1807970"/>
            <a:ext cx="2184077" cy="2184891"/>
            <a:chOff x="-1" y="0"/>
            <a:chExt cx="2206550" cy="2207371"/>
          </a:xfrm>
          <a:solidFill>
            <a:schemeClr val="tx2"/>
          </a:solidFill>
        </p:grpSpPr>
        <p:grpSp>
          <p:nvGrpSpPr>
            <p:cNvPr id="256" name="Group 940"/>
            <p:cNvGrpSpPr/>
            <p:nvPr/>
          </p:nvGrpSpPr>
          <p:grpSpPr>
            <a:xfrm>
              <a:off x="246678" y="247500"/>
              <a:ext cx="1713193" cy="1713193"/>
              <a:chOff x="0" y="0"/>
              <a:chExt cx="1713192" cy="1713192"/>
            </a:xfrm>
            <a:grpFill/>
          </p:grpSpPr>
          <p:sp>
            <p:nvSpPr>
              <p:cNvPr id="275" name="Shape 938"/>
              <p:cNvSpPr/>
              <p:nvPr/>
            </p:nvSpPr>
            <p:spPr>
              <a:xfrm>
                <a:off x="0" y="0"/>
                <a:ext cx="1713192" cy="1713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76" name="Shape 939"/>
              <p:cNvSpPr/>
              <p:nvPr/>
            </p:nvSpPr>
            <p:spPr>
              <a:xfrm>
                <a:off x="331167" y="331166"/>
                <a:ext cx="1050858" cy="1050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257" name="Group 943"/>
            <p:cNvGrpSpPr/>
            <p:nvPr/>
          </p:nvGrpSpPr>
          <p:grpSpPr>
            <a:xfrm>
              <a:off x="1001555" y="0"/>
              <a:ext cx="203438" cy="2206549"/>
              <a:chOff x="0" y="0"/>
              <a:chExt cx="203436" cy="2206548"/>
            </a:xfrm>
            <a:grpFill/>
          </p:grpSpPr>
          <p:sp>
            <p:nvSpPr>
              <p:cNvPr id="273" name="Shape 941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74" name="Shape 942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58" name="Group 946"/>
            <p:cNvGrpSpPr/>
            <p:nvPr/>
          </p:nvGrpSpPr>
          <p:grpSpPr>
            <a:xfrm rot="16200000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71" name="Shape 944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72" name="Shape 945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59" name="Group 949"/>
            <p:cNvGrpSpPr/>
            <p:nvPr/>
          </p:nvGrpSpPr>
          <p:grpSpPr>
            <a:xfrm rot="1832071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69" name="Shape 947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70" name="Shape 948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60" name="Group 952"/>
            <p:cNvGrpSpPr/>
            <p:nvPr/>
          </p:nvGrpSpPr>
          <p:grpSpPr>
            <a:xfrm rot="19769280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67" name="Shape 950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68" name="Shape 951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61" name="Group 955"/>
            <p:cNvGrpSpPr/>
            <p:nvPr/>
          </p:nvGrpSpPr>
          <p:grpSpPr>
            <a:xfrm rot="17961925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65" name="Shape 953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66" name="Shape 954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62" name="Group 958"/>
            <p:cNvGrpSpPr/>
            <p:nvPr/>
          </p:nvGrpSpPr>
          <p:grpSpPr>
            <a:xfrm rot="3654790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63" name="Shape 956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64" name="Shape 957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</p:grpSp>
      <p:grpSp>
        <p:nvGrpSpPr>
          <p:cNvPr id="277" name="Group 981"/>
          <p:cNvGrpSpPr/>
          <p:nvPr/>
        </p:nvGrpSpPr>
        <p:grpSpPr>
          <a:xfrm rot="21152961">
            <a:off x="4160735" y="3325319"/>
            <a:ext cx="2184077" cy="2184891"/>
            <a:chOff x="-1" y="0"/>
            <a:chExt cx="2206550" cy="2207371"/>
          </a:xfrm>
          <a:solidFill>
            <a:schemeClr val="tx2"/>
          </a:solidFill>
        </p:grpSpPr>
        <p:grpSp>
          <p:nvGrpSpPr>
            <p:cNvPr id="278" name="Group 962"/>
            <p:cNvGrpSpPr/>
            <p:nvPr/>
          </p:nvGrpSpPr>
          <p:grpSpPr>
            <a:xfrm>
              <a:off x="246678" y="247500"/>
              <a:ext cx="1713193" cy="1713193"/>
              <a:chOff x="0" y="0"/>
              <a:chExt cx="1713192" cy="1713192"/>
            </a:xfrm>
            <a:grpFill/>
          </p:grpSpPr>
          <p:sp>
            <p:nvSpPr>
              <p:cNvPr id="297" name="Shape 960"/>
              <p:cNvSpPr/>
              <p:nvPr/>
            </p:nvSpPr>
            <p:spPr>
              <a:xfrm>
                <a:off x="0" y="0"/>
                <a:ext cx="1713192" cy="1713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98" name="Shape 961"/>
              <p:cNvSpPr/>
              <p:nvPr/>
            </p:nvSpPr>
            <p:spPr>
              <a:xfrm>
                <a:off x="379678" y="379678"/>
                <a:ext cx="953836" cy="9538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279" name="Group 965"/>
            <p:cNvGrpSpPr/>
            <p:nvPr/>
          </p:nvGrpSpPr>
          <p:grpSpPr>
            <a:xfrm>
              <a:off x="1001555" y="0"/>
              <a:ext cx="203438" cy="2206549"/>
              <a:chOff x="0" y="0"/>
              <a:chExt cx="203436" cy="2206548"/>
            </a:xfrm>
            <a:grpFill/>
          </p:grpSpPr>
          <p:sp>
            <p:nvSpPr>
              <p:cNvPr id="295" name="Shape 963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96" name="Shape 964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80" name="Group 968"/>
            <p:cNvGrpSpPr/>
            <p:nvPr/>
          </p:nvGrpSpPr>
          <p:grpSpPr>
            <a:xfrm rot="16200000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93" name="Shape 966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94" name="Shape 967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81" name="Group 971"/>
            <p:cNvGrpSpPr/>
            <p:nvPr/>
          </p:nvGrpSpPr>
          <p:grpSpPr>
            <a:xfrm rot="1832071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91" name="Shape 969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92" name="Shape 970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82" name="Group 974"/>
            <p:cNvGrpSpPr/>
            <p:nvPr/>
          </p:nvGrpSpPr>
          <p:grpSpPr>
            <a:xfrm rot="19769280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89" name="Shape 972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90" name="Shape 973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83" name="Group 977"/>
            <p:cNvGrpSpPr/>
            <p:nvPr/>
          </p:nvGrpSpPr>
          <p:grpSpPr>
            <a:xfrm rot="17961925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87" name="Shape 975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88" name="Shape 976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84" name="Group 980"/>
            <p:cNvGrpSpPr/>
            <p:nvPr/>
          </p:nvGrpSpPr>
          <p:grpSpPr>
            <a:xfrm rot="3654789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85" name="Shape 978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86" name="Shape 979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</p:grpSp>
      <p:grpSp>
        <p:nvGrpSpPr>
          <p:cNvPr id="299" name="Group 1025"/>
          <p:cNvGrpSpPr/>
          <p:nvPr/>
        </p:nvGrpSpPr>
        <p:grpSpPr>
          <a:xfrm rot="20985458">
            <a:off x="2770170" y="4008916"/>
            <a:ext cx="1438148" cy="1438683"/>
            <a:chOff x="-1" y="0"/>
            <a:chExt cx="1452945" cy="1453486"/>
          </a:xfrm>
          <a:solidFill>
            <a:schemeClr val="tx2"/>
          </a:solidFill>
        </p:grpSpPr>
        <p:grpSp>
          <p:nvGrpSpPr>
            <p:cNvPr id="300" name="Group 1006"/>
            <p:cNvGrpSpPr/>
            <p:nvPr/>
          </p:nvGrpSpPr>
          <p:grpSpPr>
            <a:xfrm>
              <a:off x="162430" y="162971"/>
              <a:ext cx="1128086" cy="1128086"/>
              <a:chOff x="0" y="0"/>
              <a:chExt cx="1128085" cy="1128085"/>
            </a:xfrm>
            <a:grpFill/>
          </p:grpSpPr>
          <p:sp>
            <p:nvSpPr>
              <p:cNvPr id="319" name="Shape 1004"/>
              <p:cNvSpPr/>
              <p:nvPr/>
            </p:nvSpPr>
            <p:spPr>
              <a:xfrm>
                <a:off x="0" y="0"/>
                <a:ext cx="1128085" cy="11280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20" name="Shape 1005"/>
              <p:cNvSpPr/>
              <p:nvPr/>
            </p:nvSpPr>
            <p:spPr>
              <a:xfrm>
                <a:off x="203034" y="203034"/>
                <a:ext cx="722019" cy="7220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301" name="Group 1009"/>
            <p:cNvGrpSpPr/>
            <p:nvPr/>
          </p:nvGrpSpPr>
          <p:grpSpPr>
            <a:xfrm>
              <a:off x="659493" y="0"/>
              <a:ext cx="133958" cy="1452945"/>
              <a:chOff x="0" y="0"/>
              <a:chExt cx="133956" cy="1452944"/>
            </a:xfrm>
            <a:grpFill/>
          </p:grpSpPr>
          <p:sp>
            <p:nvSpPr>
              <p:cNvPr id="317" name="Shape 1007"/>
              <p:cNvSpPr/>
              <p:nvPr/>
            </p:nvSpPr>
            <p:spPr>
              <a:xfrm>
                <a:off x="1" y="0"/>
                <a:ext cx="133956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18" name="Shape 1008"/>
              <p:cNvSpPr/>
              <p:nvPr/>
            </p:nvSpPr>
            <p:spPr>
              <a:xfrm rot="10800000">
                <a:off x="-1" y="1278545"/>
                <a:ext cx="133957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02" name="Group 1012"/>
            <p:cNvGrpSpPr/>
            <p:nvPr/>
          </p:nvGrpSpPr>
          <p:grpSpPr>
            <a:xfrm rot="16200000">
              <a:off x="659493" y="541"/>
              <a:ext cx="133958" cy="1452945"/>
              <a:chOff x="0" y="0"/>
              <a:chExt cx="133956" cy="1452944"/>
            </a:xfrm>
            <a:grpFill/>
          </p:grpSpPr>
          <p:sp>
            <p:nvSpPr>
              <p:cNvPr id="315" name="Shape 1010"/>
              <p:cNvSpPr/>
              <p:nvPr/>
            </p:nvSpPr>
            <p:spPr>
              <a:xfrm>
                <a:off x="1" y="0"/>
                <a:ext cx="133956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16" name="Shape 1011"/>
              <p:cNvSpPr/>
              <p:nvPr/>
            </p:nvSpPr>
            <p:spPr>
              <a:xfrm rot="10800000">
                <a:off x="-1" y="1278545"/>
                <a:ext cx="133957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03" name="Group 1015"/>
            <p:cNvGrpSpPr/>
            <p:nvPr/>
          </p:nvGrpSpPr>
          <p:grpSpPr>
            <a:xfrm rot="1832071">
              <a:off x="659493" y="541"/>
              <a:ext cx="133958" cy="1452945"/>
              <a:chOff x="0" y="0"/>
              <a:chExt cx="133956" cy="1452944"/>
            </a:xfrm>
            <a:grpFill/>
          </p:grpSpPr>
          <p:sp>
            <p:nvSpPr>
              <p:cNvPr id="313" name="Shape 1013"/>
              <p:cNvSpPr/>
              <p:nvPr/>
            </p:nvSpPr>
            <p:spPr>
              <a:xfrm>
                <a:off x="1" y="0"/>
                <a:ext cx="133956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14" name="Shape 1014"/>
              <p:cNvSpPr/>
              <p:nvPr/>
            </p:nvSpPr>
            <p:spPr>
              <a:xfrm rot="10800000">
                <a:off x="-1" y="1278545"/>
                <a:ext cx="133957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04" name="Group 1018"/>
            <p:cNvGrpSpPr/>
            <p:nvPr/>
          </p:nvGrpSpPr>
          <p:grpSpPr>
            <a:xfrm rot="19769280">
              <a:off x="659493" y="541"/>
              <a:ext cx="133958" cy="1452945"/>
              <a:chOff x="0" y="0"/>
              <a:chExt cx="133956" cy="1452944"/>
            </a:xfrm>
            <a:grpFill/>
          </p:grpSpPr>
          <p:sp>
            <p:nvSpPr>
              <p:cNvPr id="311" name="Shape 1016"/>
              <p:cNvSpPr/>
              <p:nvPr/>
            </p:nvSpPr>
            <p:spPr>
              <a:xfrm>
                <a:off x="1" y="0"/>
                <a:ext cx="133956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12" name="Shape 1017"/>
              <p:cNvSpPr/>
              <p:nvPr/>
            </p:nvSpPr>
            <p:spPr>
              <a:xfrm rot="10800000">
                <a:off x="-1" y="1278545"/>
                <a:ext cx="133957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05" name="Group 1021"/>
            <p:cNvGrpSpPr/>
            <p:nvPr/>
          </p:nvGrpSpPr>
          <p:grpSpPr>
            <a:xfrm rot="17961925">
              <a:off x="659493" y="541"/>
              <a:ext cx="133958" cy="1452945"/>
              <a:chOff x="0" y="0"/>
              <a:chExt cx="133956" cy="1452944"/>
            </a:xfrm>
            <a:grpFill/>
          </p:grpSpPr>
          <p:sp>
            <p:nvSpPr>
              <p:cNvPr id="309" name="Shape 1019"/>
              <p:cNvSpPr/>
              <p:nvPr/>
            </p:nvSpPr>
            <p:spPr>
              <a:xfrm>
                <a:off x="1" y="0"/>
                <a:ext cx="133956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10" name="Shape 1020"/>
              <p:cNvSpPr/>
              <p:nvPr/>
            </p:nvSpPr>
            <p:spPr>
              <a:xfrm rot="10800000">
                <a:off x="-1" y="1278545"/>
                <a:ext cx="133957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06" name="Group 1024"/>
            <p:cNvGrpSpPr/>
            <p:nvPr/>
          </p:nvGrpSpPr>
          <p:grpSpPr>
            <a:xfrm rot="3654789">
              <a:off x="659493" y="541"/>
              <a:ext cx="133958" cy="1452945"/>
              <a:chOff x="0" y="0"/>
              <a:chExt cx="133956" cy="1452944"/>
            </a:xfrm>
            <a:grpFill/>
          </p:grpSpPr>
          <p:sp>
            <p:nvSpPr>
              <p:cNvPr id="307" name="Shape 1022"/>
              <p:cNvSpPr/>
              <p:nvPr/>
            </p:nvSpPr>
            <p:spPr>
              <a:xfrm>
                <a:off x="1" y="0"/>
                <a:ext cx="133956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08" name="Shape 1023"/>
              <p:cNvSpPr/>
              <p:nvPr/>
            </p:nvSpPr>
            <p:spPr>
              <a:xfrm rot="10800000">
                <a:off x="-1" y="1278545"/>
                <a:ext cx="133957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</p:grpSp>
      <p:grpSp>
        <p:nvGrpSpPr>
          <p:cNvPr id="321" name="Group 1047"/>
          <p:cNvGrpSpPr/>
          <p:nvPr/>
        </p:nvGrpSpPr>
        <p:grpSpPr>
          <a:xfrm rot="20749120">
            <a:off x="2012338" y="4884566"/>
            <a:ext cx="1020561" cy="1020560"/>
            <a:chOff x="0" y="0"/>
            <a:chExt cx="1031060" cy="1031060"/>
          </a:xfrm>
          <a:solidFill>
            <a:schemeClr val="tx2"/>
          </a:solidFill>
        </p:grpSpPr>
        <p:grpSp>
          <p:nvGrpSpPr>
            <p:cNvPr id="322" name="Group 1028"/>
            <p:cNvGrpSpPr/>
            <p:nvPr/>
          </p:nvGrpSpPr>
          <p:grpSpPr>
            <a:xfrm rot="21600000">
              <a:off x="115266" y="115650"/>
              <a:ext cx="800529" cy="800529"/>
              <a:chOff x="0" y="0"/>
              <a:chExt cx="800528" cy="800528"/>
            </a:xfrm>
            <a:grpFill/>
          </p:grpSpPr>
          <p:sp>
            <p:nvSpPr>
              <p:cNvPr id="341" name="Shape 1026"/>
              <p:cNvSpPr/>
              <p:nvPr/>
            </p:nvSpPr>
            <p:spPr>
              <a:xfrm rot="21600000">
                <a:off x="0" y="0"/>
                <a:ext cx="800528" cy="8005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42" name="Shape 1027"/>
              <p:cNvSpPr/>
              <p:nvPr/>
            </p:nvSpPr>
            <p:spPr>
              <a:xfrm>
                <a:off x="207086" y="207088"/>
                <a:ext cx="386356" cy="3863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323" name="Group 1031"/>
            <p:cNvGrpSpPr/>
            <p:nvPr/>
          </p:nvGrpSpPr>
          <p:grpSpPr>
            <a:xfrm rot="21600000">
              <a:off x="467999" y="-1"/>
              <a:ext cx="95062" cy="1031062"/>
              <a:chOff x="0" y="0"/>
              <a:chExt cx="95060" cy="1031060"/>
            </a:xfrm>
            <a:grpFill/>
          </p:grpSpPr>
          <p:sp>
            <p:nvSpPr>
              <p:cNvPr id="339" name="Shape 1029"/>
              <p:cNvSpPr/>
              <p:nvPr/>
            </p:nvSpPr>
            <p:spPr>
              <a:xfrm rot="21600000">
                <a:off x="0" y="0"/>
                <a:ext cx="95061" cy="123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40" name="Shape 1030"/>
              <p:cNvSpPr/>
              <p:nvPr/>
            </p:nvSpPr>
            <p:spPr>
              <a:xfrm rot="10800000">
                <a:off x="-1" y="907300"/>
                <a:ext cx="95061" cy="123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24" name="Group 1034"/>
            <p:cNvGrpSpPr/>
            <p:nvPr/>
          </p:nvGrpSpPr>
          <p:grpSpPr>
            <a:xfrm rot="16200000">
              <a:off x="467999" y="384"/>
              <a:ext cx="95062" cy="1031061"/>
              <a:chOff x="0" y="0"/>
              <a:chExt cx="95060" cy="1031060"/>
            </a:xfrm>
            <a:grpFill/>
          </p:grpSpPr>
          <p:sp>
            <p:nvSpPr>
              <p:cNvPr id="337" name="Shape 1032"/>
              <p:cNvSpPr/>
              <p:nvPr/>
            </p:nvSpPr>
            <p:spPr>
              <a:xfrm rot="21600000">
                <a:off x="0" y="0"/>
                <a:ext cx="95061" cy="123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38" name="Shape 1033"/>
              <p:cNvSpPr/>
              <p:nvPr/>
            </p:nvSpPr>
            <p:spPr>
              <a:xfrm rot="10800000">
                <a:off x="-1" y="907300"/>
                <a:ext cx="95061" cy="123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25" name="Group 1037"/>
            <p:cNvGrpSpPr/>
            <p:nvPr/>
          </p:nvGrpSpPr>
          <p:grpSpPr>
            <a:xfrm rot="1832071">
              <a:off x="467999" y="384"/>
              <a:ext cx="95062" cy="1031061"/>
              <a:chOff x="0" y="0"/>
              <a:chExt cx="95060" cy="1031060"/>
            </a:xfrm>
            <a:grpFill/>
          </p:grpSpPr>
          <p:sp>
            <p:nvSpPr>
              <p:cNvPr id="335" name="Shape 1035"/>
              <p:cNvSpPr/>
              <p:nvPr/>
            </p:nvSpPr>
            <p:spPr>
              <a:xfrm rot="21600000">
                <a:off x="0" y="0"/>
                <a:ext cx="95061" cy="123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36" name="Shape 1036"/>
              <p:cNvSpPr/>
              <p:nvPr/>
            </p:nvSpPr>
            <p:spPr>
              <a:xfrm rot="10800000">
                <a:off x="-1" y="907300"/>
                <a:ext cx="95061" cy="123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26" name="Group 1040"/>
            <p:cNvGrpSpPr/>
            <p:nvPr/>
          </p:nvGrpSpPr>
          <p:grpSpPr>
            <a:xfrm rot="19769280">
              <a:off x="467999" y="384"/>
              <a:ext cx="95062" cy="1031061"/>
              <a:chOff x="0" y="0"/>
              <a:chExt cx="95060" cy="1031060"/>
            </a:xfrm>
            <a:grpFill/>
          </p:grpSpPr>
          <p:sp>
            <p:nvSpPr>
              <p:cNvPr id="333" name="Shape 1038"/>
              <p:cNvSpPr/>
              <p:nvPr/>
            </p:nvSpPr>
            <p:spPr>
              <a:xfrm rot="21600000">
                <a:off x="0" y="0"/>
                <a:ext cx="95061" cy="123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34" name="Shape 1039"/>
              <p:cNvSpPr/>
              <p:nvPr/>
            </p:nvSpPr>
            <p:spPr>
              <a:xfrm rot="10800000">
                <a:off x="-1" y="907300"/>
                <a:ext cx="95061" cy="123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27" name="Group 1043"/>
            <p:cNvGrpSpPr/>
            <p:nvPr/>
          </p:nvGrpSpPr>
          <p:grpSpPr>
            <a:xfrm rot="17961925">
              <a:off x="467999" y="384"/>
              <a:ext cx="95062" cy="1031061"/>
              <a:chOff x="0" y="0"/>
              <a:chExt cx="95060" cy="1031060"/>
            </a:xfrm>
            <a:grpFill/>
          </p:grpSpPr>
          <p:sp>
            <p:nvSpPr>
              <p:cNvPr id="331" name="Shape 1041"/>
              <p:cNvSpPr/>
              <p:nvPr/>
            </p:nvSpPr>
            <p:spPr>
              <a:xfrm rot="21600000">
                <a:off x="0" y="0"/>
                <a:ext cx="95061" cy="123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32" name="Shape 1042"/>
              <p:cNvSpPr/>
              <p:nvPr/>
            </p:nvSpPr>
            <p:spPr>
              <a:xfrm rot="10800000">
                <a:off x="-1" y="907300"/>
                <a:ext cx="95061" cy="123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28" name="Group 1046"/>
            <p:cNvGrpSpPr/>
            <p:nvPr/>
          </p:nvGrpSpPr>
          <p:grpSpPr>
            <a:xfrm rot="3654789">
              <a:off x="467999" y="384"/>
              <a:ext cx="95062" cy="1031061"/>
              <a:chOff x="0" y="0"/>
              <a:chExt cx="95060" cy="1031060"/>
            </a:xfrm>
            <a:grpFill/>
          </p:grpSpPr>
          <p:sp>
            <p:nvSpPr>
              <p:cNvPr id="329" name="Shape 1044"/>
              <p:cNvSpPr/>
              <p:nvPr/>
            </p:nvSpPr>
            <p:spPr>
              <a:xfrm rot="21600000">
                <a:off x="0" y="0"/>
                <a:ext cx="95061" cy="123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30" name="Shape 1045"/>
              <p:cNvSpPr/>
              <p:nvPr/>
            </p:nvSpPr>
            <p:spPr>
              <a:xfrm rot="10800000">
                <a:off x="-1" y="907300"/>
                <a:ext cx="95061" cy="123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</p:grpSp>
      <p:grpSp>
        <p:nvGrpSpPr>
          <p:cNvPr id="343" name="Group 1069"/>
          <p:cNvGrpSpPr/>
          <p:nvPr/>
        </p:nvGrpSpPr>
        <p:grpSpPr>
          <a:xfrm rot="21376302">
            <a:off x="6218679" y="2966414"/>
            <a:ext cx="890539" cy="890871"/>
            <a:chOff x="0" y="0"/>
            <a:chExt cx="899700" cy="900035"/>
          </a:xfrm>
          <a:solidFill>
            <a:schemeClr val="tx2"/>
          </a:solidFill>
        </p:grpSpPr>
        <p:grpSp>
          <p:nvGrpSpPr>
            <p:cNvPr id="344" name="Group 1050"/>
            <p:cNvGrpSpPr/>
            <p:nvPr/>
          </p:nvGrpSpPr>
          <p:grpSpPr>
            <a:xfrm>
              <a:off x="100580" y="100915"/>
              <a:ext cx="698541" cy="698541"/>
              <a:chOff x="0" y="0"/>
              <a:chExt cx="698539" cy="698539"/>
            </a:xfrm>
            <a:grpFill/>
          </p:grpSpPr>
          <p:sp>
            <p:nvSpPr>
              <p:cNvPr id="363" name="Shape 1048"/>
              <p:cNvSpPr/>
              <p:nvPr/>
            </p:nvSpPr>
            <p:spPr>
              <a:xfrm>
                <a:off x="0" y="0"/>
                <a:ext cx="698539" cy="698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64" name="Shape 1049"/>
              <p:cNvSpPr/>
              <p:nvPr/>
            </p:nvSpPr>
            <p:spPr>
              <a:xfrm>
                <a:off x="180926" y="180927"/>
                <a:ext cx="336687" cy="3366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345" name="Group 1053"/>
            <p:cNvGrpSpPr/>
            <p:nvPr/>
          </p:nvGrpSpPr>
          <p:grpSpPr>
            <a:xfrm>
              <a:off x="408375" y="0"/>
              <a:ext cx="82950" cy="899700"/>
              <a:chOff x="0" y="0"/>
              <a:chExt cx="82949" cy="899699"/>
            </a:xfrm>
            <a:grpFill/>
          </p:grpSpPr>
          <p:sp>
            <p:nvSpPr>
              <p:cNvPr id="361" name="Shape 1051"/>
              <p:cNvSpPr/>
              <p:nvPr/>
            </p:nvSpPr>
            <p:spPr>
              <a:xfrm>
                <a:off x="0" y="0"/>
                <a:ext cx="82950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62" name="Shape 1052"/>
              <p:cNvSpPr/>
              <p:nvPr/>
            </p:nvSpPr>
            <p:spPr>
              <a:xfrm rot="10800000">
                <a:off x="0" y="791707"/>
                <a:ext cx="82949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46" name="Group 1056"/>
            <p:cNvGrpSpPr/>
            <p:nvPr/>
          </p:nvGrpSpPr>
          <p:grpSpPr>
            <a:xfrm rot="16200000">
              <a:off x="408375" y="335"/>
              <a:ext cx="82950" cy="899700"/>
              <a:chOff x="0" y="0"/>
              <a:chExt cx="82949" cy="899699"/>
            </a:xfrm>
            <a:grpFill/>
          </p:grpSpPr>
          <p:sp>
            <p:nvSpPr>
              <p:cNvPr id="359" name="Shape 1054"/>
              <p:cNvSpPr/>
              <p:nvPr/>
            </p:nvSpPr>
            <p:spPr>
              <a:xfrm>
                <a:off x="0" y="0"/>
                <a:ext cx="82950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60" name="Shape 1055"/>
              <p:cNvSpPr/>
              <p:nvPr/>
            </p:nvSpPr>
            <p:spPr>
              <a:xfrm rot="10800000">
                <a:off x="0" y="791707"/>
                <a:ext cx="82949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47" name="Group 1059"/>
            <p:cNvGrpSpPr/>
            <p:nvPr/>
          </p:nvGrpSpPr>
          <p:grpSpPr>
            <a:xfrm rot="1832071">
              <a:off x="408375" y="335"/>
              <a:ext cx="82950" cy="899700"/>
              <a:chOff x="0" y="0"/>
              <a:chExt cx="82949" cy="899699"/>
            </a:xfrm>
            <a:grpFill/>
          </p:grpSpPr>
          <p:sp>
            <p:nvSpPr>
              <p:cNvPr id="357" name="Shape 1057"/>
              <p:cNvSpPr/>
              <p:nvPr/>
            </p:nvSpPr>
            <p:spPr>
              <a:xfrm>
                <a:off x="0" y="0"/>
                <a:ext cx="82950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58" name="Shape 1058"/>
              <p:cNvSpPr/>
              <p:nvPr/>
            </p:nvSpPr>
            <p:spPr>
              <a:xfrm rot="10800000">
                <a:off x="0" y="791707"/>
                <a:ext cx="82949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48" name="Group 1062"/>
            <p:cNvGrpSpPr/>
            <p:nvPr/>
          </p:nvGrpSpPr>
          <p:grpSpPr>
            <a:xfrm rot="19769280">
              <a:off x="408375" y="335"/>
              <a:ext cx="82950" cy="899700"/>
              <a:chOff x="0" y="0"/>
              <a:chExt cx="82949" cy="899699"/>
            </a:xfrm>
            <a:grpFill/>
          </p:grpSpPr>
          <p:sp>
            <p:nvSpPr>
              <p:cNvPr id="355" name="Shape 1060"/>
              <p:cNvSpPr/>
              <p:nvPr/>
            </p:nvSpPr>
            <p:spPr>
              <a:xfrm>
                <a:off x="0" y="0"/>
                <a:ext cx="82950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56" name="Shape 1061"/>
              <p:cNvSpPr/>
              <p:nvPr/>
            </p:nvSpPr>
            <p:spPr>
              <a:xfrm rot="10800000">
                <a:off x="0" y="791707"/>
                <a:ext cx="82949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49" name="Group 1065"/>
            <p:cNvGrpSpPr/>
            <p:nvPr/>
          </p:nvGrpSpPr>
          <p:grpSpPr>
            <a:xfrm rot="17961925">
              <a:off x="408375" y="335"/>
              <a:ext cx="82950" cy="899700"/>
              <a:chOff x="0" y="0"/>
              <a:chExt cx="82949" cy="899699"/>
            </a:xfrm>
            <a:grpFill/>
          </p:grpSpPr>
          <p:sp>
            <p:nvSpPr>
              <p:cNvPr id="353" name="Shape 1063"/>
              <p:cNvSpPr/>
              <p:nvPr/>
            </p:nvSpPr>
            <p:spPr>
              <a:xfrm>
                <a:off x="0" y="0"/>
                <a:ext cx="82950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54" name="Shape 1064"/>
              <p:cNvSpPr/>
              <p:nvPr/>
            </p:nvSpPr>
            <p:spPr>
              <a:xfrm rot="10800000">
                <a:off x="0" y="791707"/>
                <a:ext cx="82949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50" name="Group 1068"/>
            <p:cNvGrpSpPr/>
            <p:nvPr/>
          </p:nvGrpSpPr>
          <p:grpSpPr>
            <a:xfrm rot="3654789">
              <a:off x="408375" y="335"/>
              <a:ext cx="82950" cy="899700"/>
              <a:chOff x="0" y="0"/>
              <a:chExt cx="82949" cy="899699"/>
            </a:xfrm>
            <a:grpFill/>
          </p:grpSpPr>
          <p:sp>
            <p:nvSpPr>
              <p:cNvPr id="351" name="Shape 1066"/>
              <p:cNvSpPr/>
              <p:nvPr/>
            </p:nvSpPr>
            <p:spPr>
              <a:xfrm>
                <a:off x="0" y="0"/>
                <a:ext cx="82950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52" name="Shape 1067"/>
              <p:cNvSpPr/>
              <p:nvPr/>
            </p:nvSpPr>
            <p:spPr>
              <a:xfrm rot="10800000">
                <a:off x="0" y="791707"/>
                <a:ext cx="82949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</p:grpSp>
      <p:grpSp>
        <p:nvGrpSpPr>
          <p:cNvPr id="366" name="Group 1072"/>
          <p:cNvGrpSpPr/>
          <p:nvPr/>
        </p:nvGrpSpPr>
        <p:grpSpPr>
          <a:xfrm rot="21180182">
            <a:off x="5228855" y="2187599"/>
            <a:ext cx="1050107" cy="1050108"/>
            <a:chOff x="0" y="0"/>
            <a:chExt cx="1060911" cy="1060911"/>
          </a:xfrm>
          <a:solidFill>
            <a:schemeClr val="accent3"/>
          </a:solidFill>
        </p:grpSpPr>
        <p:sp>
          <p:nvSpPr>
            <p:cNvPr id="385" name="Shape 1070"/>
            <p:cNvSpPr/>
            <p:nvPr/>
          </p:nvSpPr>
          <p:spPr>
            <a:xfrm>
              <a:off x="0" y="0"/>
              <a:ext cx="1060911" cy="1060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86" name="Shape 1071"/>
            <p:cNvSpPr/>
            <p:nvPr/>
          </p:nvSpPr>
          <p:spPr>
            <a:xfrm>
              <a:off x="221484" y="221484"/>
              <a:ext cx="617943" cy="6179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367" name="Group 1075"/>
          <p:cNvGrpSpPr/>
          <p:nvPr/>
        </p:nvGrpSpPr>
        <p:grpSpPr>
          <a:xfrm rot="21180182">
            <a:off x="5687275" y="2035181"/>
            <a:ext cx="124698" cy="1352512"/>
            <a:chOff x="0" y="0"/>
            <a:chExt cx="125979" cy="1366426"/>
          </a:xfrm>
          <a:solidFill>
            <a:schemeClr val="accent3"/>
          </a:solidFill>
        </p:grpSpPr>
        <p:sp>
          <p:nvSpPr>
            <p:cNvPr id="383" name="Shape 1073"/>
            <p:cNvSpPr/>
            <p:nvPr/>
          </p:nvSpPr>
          <p:spPr>
            <a:xfrm>
              <a:off x="0" y="0"/>
              <a:ext cx="125980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384" name="Shape 1074"/>
            <p:cNvSpPr/>
            <p:nvPr/>
          </p:nvSpPr>
          <p:spPr>
            <a:xfrm rot="10800000">
              <a:off x="0" y="1202412"/>
              <a:ext cx="125979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368" name="Group 1078"/>
          <p:cNvGrpSpPr/>
          <p:nvPr/>
        </p:nvGrpSpPr>
        <p:grpSpPr>
          <a:xfrm rot="15780182">
            <a:off x="5687336" y="2035681"/>
            <a:ext cx="124698" cy="1352512"/>
            <a:chOff x="0" y="0"/>
            <a:chExt cx="125979" cy="1366426"/>
          </a:xfrm>
          <a:solidFill>
            <a:schemeClr val="accent3"/>
          </a:solidFill>
        </p:grpSpPr>
        <p:sp>
          <p:nvSpPr>
            <p:cNvPr id="381" name="Shape 1076"/>
            <p:cNvSpPr/>
            <p:nvPr/>
          </p:nvSpPr>
          <p:spPr>
            <a:xfrm>
              <a:off x="0" y="0"/>
              <a:ext cx="125980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382" name="Shape 1077"/>
            <p:cNvSpPr/>
            <p:nvPr/>
          </p:nvSpPr>
          <p:spPr>
            <a:xfrm rot="10800000">
              <a:off x="0" y="1202412"/>
              <a:ext cx="125979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369" name="Group 1081"/>
          <p:cNvGrpSpPr/>
          <p:nvPr/>
        </p:nvGrpSpPr>
        <p:grpSpPr>
          <a:xfrm rot="1412253">
            <a:off x="5687336" y="2035681"/>
            <a:ext cx="124698" cy="1352512"/>
            <a:chOff x="0" y="0"/>
            <a:chExt cx="125979" cy="1366426"/>
          </a:xfrm>
          <a:solidFill>
            <a:schemeClr val="accent3"/>
          </a:solidFill>
        </p:grpSpPr>
        <p:sp>
          <p:nvSpPr>
            <p:cNvPr id="379" name="Shape 1079"/>
            <p:cNvSpPr/>
            <p:nvPr/>
          </p:nvSpPr>
          <p:spPr>
            <a:xfrm>
              <a:off x="0" y="0"/>
              <a:ext cx="125980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380" name="Shape 1080"/>
            <p:cNvSpPr/>
            <p:nvPr/>
          </p:nvSpPr>
          <p:spPr>
            <a:xfrm rot="10800000">
              <a:off x="0" y="1202412"/>
              <a:ext cx="125979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370" name="Group 1084"/>
          <p:cNvGrpSpPr/>
          <p:nvPr/>
        </p:nvGrpSpPr>
        <p:grpSpPr>
          <a:xfrm rot="19349462">
            <a:off x="5687336" y="2035681"/>
            <a:ext cx="124698" cy="1352512"/>
            <a:chOff x="0" y="0"/>
            <a:chExt cx="125979" cy="1366426"/>
          </a:xfrm>
          <a:solidFill>
            <a:schemeClr val="accent3"/>
          </a:solidFill>
        </p:grpSpPr>
        <p:sp>
          <p:nvSpPr>
            <p:cNvPr id="377" name="Shape 1082"/>
            <p:cNvSpPr/>
            <p:nvPr/>
          </p:nvSpPr>
          <p:spPr>
            <a:xfrm>
              <a:off x="0" y="0"/>
              <a:ext cx="125980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378" name="Shape 1083"/>
            <p:cNvSpPr/>
            <p:nvPr/>
          </p:nvSpPr>
          <p:spPr>
            <a:xfrm rot="10800000">
              <a:off x="0" y="1202412"/>
              <a:ext cx="125979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371" name="Group 1087"/>
          <p:cNvGrpSpPr/>
          <p:nvPr/>
        </p:nvGrpSpPr>
        <p:grpSpPr>
          <a:xfrm rot="17542107">
            <a:off x="5687336" y="2035681"/>
            <a:ext cx="124698" cy="1352512"/>
            <a:chOff x="0" y="0"/>
            <a:chExt cx="125979" cy="1366426"/>
          </a:xfrm>
          <a:solidFill>
            <a:schemeClr val="accent3"/>
          </a:solidFill>
        </p:grpSpPr>
        <p:sp>
          <p:nvSpPr>
            <p:cNvPr id="375" name="Shape 1085"/>
            <p:cNvSpPr/>
            <p:nvPr/>
          </p:nvSpPr>
          <p:spPr>
            <a:xfrm>
              <a:off x="0" y="0"/>
              <a:ext cx="125980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376" name="Shape 1086"/>
            <p:cNvSpPr/>
            <p:nvPr/>
          </p:nvSpPr>
          <p:spPr>
            <a:xfrm rot="10800000">
              <a:off x="0" y="1202412"/>
              <a:ext cx="125979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372" name="Group 1090"/>
          <p:cNvGrpSpPr/>
          <p:nvPr/>
        </p:nvGrpSpPr>
        <p:grpSpPr>
          <a:xfrm rot="3234971">
            <a:off x="5687336" y="2035681"/>
            <a:ext cx="124698" cy="1352512"/>
            <a:chOff x="0" y="0"/>
            <a:chExt cx="125979" cy="1366426"/>
          </a:xfrm>
          <a:solidFill>
            <a:schemeClr val="accent3"/>
          </a:solidFill>
        </p:grpSpPr>
        <p:sp>
          <p:nvSpPr>
            <p:cNvPr id="373" name="Shape 1088"/>
            <p:cNvSpPr/>
            <p:nvPr/>
          </p:nvSpPr>
          <p:spPr>
            <a:xfrm>
              <a:off x="0" y="0"/>
              <a:ext cx="125980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374" name="Shape 1089"/>
            <p:cNvSpPr/>
            <p:nvPr/>
          </p:nvSpPr>
          <p:spPr>
            <a:xfrm rot="10800000">
              <a:off x="0" y="1202412"/>
              <a:ext cx="125979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055969" y="1749912"/>
            <a:ext cx="2856786" cy="2857578"/>
            <a:chOff x="7055969" y="1749912"/>
            <a:chExt cx="2856786" cy="2857578"/>
          </a:xfrm>
        </p:grpSpPr>
        <p:grpSp>
          <p:nvGrpSpPr>
            <p:cNvPr id="388" name="Group 984"/>
            <p:cNvGrpSpPr/>
            <p:nvPr/>
          </p:nvGrpSpPr>
          <p:grpSpPr>
            <a:xfrm rot="19087280">
              <a:off x="7375338" y="2070074"/>
              <a:ext cx="2218046" cy="2218046"/>
              <a:chOff x="0" y="0"/>
              <a:chExt cx="2240866" cy="2240866"/>
            </a:xfrm>
            <a:solidFill>
              <a:schemeClr val="tx2"/>
            </a:solidFill>
          </p:grpSpPr>
          <p:sp>
            <p:nvSpPr>
              <p:cNvPr id="407" name="Shape 982"/>
              <p:cNvSpPr/>
              <p:nvPr/>
            </p:nvSpPr>
            <p:spPr>
              <a:xfrm>
                <a:off x="0" y="0"/>
                <a:ext cx="2240866" cy="22408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08" name="Shape 983"/>
              <p:cNvSpPr/>
              <p:nvPr/>
            </p:nvSpPr>
            <p:spPr>
              <a:xfrm>
                <a:off x="397883" y="397884"/>
                <a:ext cx="1445098" cy="14450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389" name="Group 987"/>
            <p:cNvGrpSpPr/>
            <p:nvPr/>
          </p:nvGrpSpPr>
          <p:grpSpPr>
            <a:xfrm rot="19087280">
              <a:off x="8351957" y="1749912"/>
              <a:ext cx="263387" cy="2856786"/>
              <a:chOff x="0" y="0"/>
              <a:chExt cx="266096" cy="2886179"/>
            </a:xfrm>
            <a:solidFill>
              <a:schemeClr val="accent1"/>
            </a:solidFill>
          </p:grpSpPr>
          <p:sp>
            <p:nvSpPr>
              <p:cNvPr id="405" name="Shape 985"/>
              <p:cNvSpPr/>
              <p:nvPr/>
            </p:nvSpPr>
            <p:spPr>
              <a:xfrm>
                <a:off x="2" y="0"/>
                <a:ext cx="266095" cy="3464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06" name="Shape 986"/>
              <p:cNvSpPr/>
              <p:nvPr/>
            </p:nvSpPr>
            <p:spPr>
              <a:xfrm rot="10800000">
                <a:off x="0" y="2539746"/>
                <a:ext cx="266094" cy="3464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90" name="Group 990"/>
            <p:cNvGrpSpPr/>
            <p:nvPr/>
          </p:nvGrpSpPr>
          <p:grpSpPr>
            <a:xfrm rot="13687280">
              <a:off x="8352668" y="1750704"/>
              <a:ext cx="263387" cy="2856786"/>
              <a:chOff x="0" y="0"/>
              <a:chExt cx="266096" cy="2886179"/>
            </a:xfrm>
            <a:solidFill>
              <a:schemeClr val="accent1"/>
            </a:solidFill>
          </p:grpSpPr>
          <p:sp>
            <p:nvSpPr>
              <p:cNvPr id="403" name="Shape 988"/>
              <p:cNvSpPr/>
              <p:nvPr/>
            </p:nvSpPr>
            <p:spPr>
              <a:xfrm>
                <a:off x="2" y="0"/>
                <a:ext cx="266095" cy="3464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04" name="Shape 989"/>
              <p:cNvSpPr/>
              <p:nvPr/>
            </p:nvSpPr>
            <p:spPr>
              <a:xfrm rot="10800000">
                <a:off x="0" y="2539746"/>
                <a:ext cx="266094" cy="3464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91" name="Group 993"/>
            <p:cNvGrpSpPr/>
            <p:nvPr/>
          </p:nvGrpSpPr>
          <p:grpSpPr>
            <a:xfrm rot="20919351">
              <a:off x="8352668" y="1750704"/>
              <a:ext cx="263387" cy="2856786"/>
              <a:chOff x="0" y="0"/>
              <a:chExt cx="266096" cy="2886179"/>
            </a:xfrm>
            <a:solidFill>
              <a:schemeClr val="accent1"/>
            </a:solidFill>
          </p:grpSpPr>
          <p:sp>
            <p:nvSpPr>
              <p:cNvPr id="401" name="Shape 991"/>
              <p:cNvSpPr/>
              <p:nvPr/>
            </p:nvSpPr>
            <p:spPr>
              <a:xfrm>
                <a:off x="2" y="0"/>
                <a:ext cx="266095" cy="3464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02" name="Shape 992"/>
              <p:cNvSpPr/>
              <p:nvPr/>
            </p:nvSpPr>
            <p:spPr>
              <a:xfrm rot="10800000">
                <a:off x="0" y="2539746"/>
                <a:ext cx="266094" cy="3464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92" name="Group 996"/>
            <p:cNvGrpSpPr/>
            <p:nvPr/>
          </p:nvGrpSpPr>
          <p:grpSpPr>
            <a:xfrm rot="17256560">
              <a:off x="8352668" y="1750704"/>
              <a:ext cx="263387" cy="2856786"/>
              <a:chOff x="0" y="0"/>
              <a:chExt cx="266096" cy="2886179"/>
            </a:xfrm>
            <a:solidFill>
              <a:schemeClr val="accent1"/>
            </a:solidFill>
          </p:grpSpPr>
          <p:sp>
            <p:nvSpPr>
              <p:cNvPr id="399" name="Shape 994"/>
              <p:cNvSpPr/>
              <p:nvPr/>
            </p:nvSpPr>
            <p:spPr>
              <a:xfrm>
                <a:off x="2" y="0"/>
                <a:ext cx="266095" cy="3464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00" name="Shape 995"/>
              <p:cNvSpPr/>
              <p:nvPr/>
            </p:nvSpPr>
            <p:spPr>
              <a:xfrm rot="10800000">
                <a:off x="0" y="2539746"/>
                <a:ext cx="266094" cy="3464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93" name="Group 999"/>
            <p:cNvGrpSpPr/>
            <p:nvPr/>
          </p:nvGrpSpPr>
          <p:grpSpPr>
            <a:xfrm rot="15449205">
              <a:off x="8352668" y="1750704"/>
              <a:ext cx="263387" cy="2856786"/>
              <a:chOff x="0" y="0"/>
              <a:chExt cx="266096" cy="2886179"/>
            </a:xfrm>
            <a:solidFill>
              <a:schemeClr val="accent1"/>
            </a:solidFill>
          </p:grpSpPr>
          <p:sp>
            <p:nvSpPr>
              <p:cNvPr id="397" name="Shape 997"/>
              <p:cNvSpPr/>
              <p:nvPr/>
            </p:nvSpPr>
            <p:spPr>
              <a:xfrm>
                <a:off x="2" y="0"/>
                <a:ext cx="266095" cy="3464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98" name="Shape 998"/>
              <p:cNvSpPr/>
              <p:nvPr/>
            </p:nvSpPr>
            <p:spPr>
              <a:xfrm rot="10800000">
                <a:off x="0" y="2539746"/>
                <a:ext cx="266094" cy="3464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94" name="Group 1002"/>
            <p:cNvGrpSpPr/>
            <p:nvPr/>
          </p:nvGrpSpPr>
          <p:grpSpPr>
            <a:xfrm rot="1142069">
              <a:off x="8352668" y="1750704"/>
              <a:ext cx="263387" cy="2856786"/>
              <a:chOff x="0" y="0"/>
              <a:chExt cx="266096" cy="2886179"/>
            </a:xfrm>
            <a:solidFill>
              <a:schemeClr val="accent1"/>
            </a:solidFill>
          </p:grpSpPr>
          <p:sp>
            <p:nvSpPr>
              <p:cNvPr id="395" name="Shape 1000"/>
              <p:cNvSpPr/>
              <p:nvPr/>
            </p:nvSpPr>
            <p:spPr>
              <a:xfrm>
                <a:off x="2" y="0"/>
                <a:ext cx="266095" cy="3464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96" name="Shape 1001"/>
              <p:cNvSpPr/>
              <p:nvPr/>
            </p:nvSpPr>
            <p:spPr>
              <a:xfrm rot="10800000">
                <a:off x="0" y="2539746"/>
                <a:ext cx="266094" cy="3464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</p:grpSp>
      <p:grpSp>
        <p:nvGrpSpPr>
          <p:cNvPr id="409" name="Group 1113"/>
          <p:cNvGrpSpPr/>
          <p:nvPr/>
        </p:nvGrpSpPr>
        <p:grpSpPr>
          <a:xfrm rot="17260337">
            <a:off x="6370058" y="4141836"/>
            <a:ext cx="1212579" cy="1213029"/>
            <a:chOff x="0" y="0"/>
            <a:chExt cx="1225054" cy="1225510"/>
          </a:xfrm>
          <a:solidFill>
            <a:schemeClr val="tx2"/>
          </a:solidFill>
        </p:grpSpPr>
        <p:grpSp>
          <p:nvGrpSpPr>
            <p:cNvPr id="410" name="Group 1094"/>
            <p:cNvGrpSpPr/>
            <p:nvPr/>
          </p:nvGrpSpPr>
          <p:grpSpPr>
            <a:xfrm>
              <a:off x="136953" y="137409"/>
              <a:ext cx="951148" cy="951148"/>
              <a:chOff x="0" y="0"/>
              <a:chExt cx="951147" cy="951147"/>
            </a:xfrm>
            <a:grpFill/>
          </p:grpSpPr>
          <p:sp>
            <p:nvSpPr>
              <p:cNvPr id="429" name="Shape 1092"/>
              <p:cNvSpPr/>
              <p:nvPr/>
            </p:nvSpPr>
            <p:spPr>
              <a:xfrm>
                <a:off x="0" y="0"/>
                <a:ext cx="951147" cy="9511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30" name="Shape 1093"/>
              <p:cNvSpPr/>
              <p:nvPr/>
            </p:nvSpPr>
            <p:spPr>
              <a:xfrm>
                <a:off x="223182" y="223181"/>
                <a:ext cx="504784" cy="5047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411" name="Group 1097"/>
            <p:cNvGrpSpPr/>
            <p:nvPr/>
          </p:nvGrpSpPr>
          <p:grpSpPr>
            <a:xfrm>
              <a:off x="556053" y="0"/>
              <a:ext cx="112947" cy="1225053"/>
              <a:chOff x="0" y="0"/>
              <a:chExt cx="112945" cy="1225052"/>
            </a:xfrm>
            <a:grpFill/>
          </p:grpSpPr>
          <p:sp>
            <p:nvSpPr>
              <p:cNvPr id="427" name="Shape 1095"/>
              <p:cNvSpPr/>
              <p:nvPr/>
            </p:nvSpPr>
            <p:spPr>
              <a:xfrm>
                <a:off x="0" y="0"/>
                <a:ext cx="112946" cy="147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28" name="Shape 1096"/>
              <p:cNvSpPr/>
              <p:nvPr/>
            </p:nvSpPr>
            <p:spPr>
              <a:xfrm rot="10800000">
                <a:off x="-1" y="1078007"/>
                <a:ext cx="112946" cy="147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412" name="Group 1100"/>
            <p:cNvGrpSpPr/>
            <p:nvPr/>
          </p:nvGrpSpPr>
          <p:grpSpPr>
            <a:xfrm rot="16200000">
              <a:off x="556053" y="456"/>
              <a:ext cx="112947" cy="1225054"/>
              <a:chOff x="0" y="0"/>
              <a:chExt cx="112945" cy="1225052"/>
            </a:xfrm>
            <a:grpFill/>
          </p:grpSpPr>
          <p:sp>
            <p:nvSpPr>
              <p:cNvPr id="425" name="Shape 1098"/>
              <p:cNvSpPr/>
              <p:nvPr/>
            </p:nvSpPr>
            <p:spPr>
              <a:xfrm>
                <a:off x="0" y="0"/>
                <a:ext cx="112946" cy="147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26" name="Shape 1099"/>
              <p:cNvSpPr/>
              <p:nvPr/>
            </p:nvSpPr>
            <p:spPr>
              <a:xfrm rot="10800000">
                <a:off x="-1" y="1078007"/>
                <a:ext cx="112946" cy="147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413" name="Group 1103"/>
            <p:cNvGrpSpPr/>
            <p:nvPr/>
          </p:nvGrpSpPr>
          <p:grpSpPr>
            <a:xfrm rot="1832071">
              <a:off x="556053" y="456"/>
              <a:ext cx="112947" cy="1225054"/>
              <a:chOff x="0" y="0"/>
              <a:chExt cx="112945" cy="1225052"/>
            </a:xfrm>
            <a:grpFill/>
          </p:grpSpPr>
          <p:sp>
            <p:nvSpPr>
              <p:cNvPr id="423" name="Shape 1101"/>
              <p:cNvSpPr/>
              <p:nvPr/>
            </p:nvSpPr>
            <p:spPr>
              <a:xfrm>
                <a:off x="0" y="0"/>
                <a:ext cx="112946" cy="147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24" name="Shape 1102"/>
              <p:cNvSpPr/>
              <p:nvPr/>
            </p:nvSpPr>
            <p:spPr>
              <a:xfrm rot="10800000">
                <a:off x="-1" y="1078007"/>
                <a:ext cx="112946" cy="147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414" name="Group 1106"/>
            <p:cNvGrpSpPr/>
            <p:nvPr/>
          </p:nvGrpSpPr>
          <p:grpSpPr>
            <a:xfrm rot="19769280">
              <a:off x="556053" y="456"/>
              <a:ext cx="112947" cy="1225054"/>
              <a:chOff x="0" y="0"/>
              <a:chExt cx="112945" cy="1225052"/>
            </a:xfrm>
            <a:grpFill/>
          </p:grpSpPr>
          <p:sp>
            <p:nvSpPr>
              <p:cNvPr id="421" name="Shape 1104"/>
              <p:cNvSpPr/>
              <p:nvPr/>
            </p:nvSpPr>
            <p:spPr>
              <a:xfrm>
                <a:off x="0" y="0"/>
                <a:ext cx="112946" cy="147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22" name="Shape 1105"/>
              <p:cNvSpPr/>
              <p:nvPr/>
            </p:nvSpPr>
            <p:spPr>
              <a:xfrm rot="10800000">
                <a:off x="-1" y="1078007"/>
                <a:ext cx="112946" cy="147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415" name="Group 1109"/>
            <p:cNvGrpSpPr/>
            <p:nvPr/>
          </p:nvGrpSpPr>
          <p:grpSpPr>
            <a:xfrm rot="17961925">
              <a:off x="556053" y="456"/>
              <a:ext cx="112947" cy="1225054"/>
              <a:chOff x="0" y="0"/>
              <a:chExt cx="112945" cy="1225052"/>
            </a:xfrm>
            <a:grpFill/>
          </p:grpSpPr>
          <p:sp>
            <p:nvSpPr>
              <p:cNvPr id="419" name="Shape 1107"/>
              <p:cNvSpPr/>
              <p:nvPr/>
            </p:nvSpPr>
            <p:spPr>
              <a:xfrm>
                <a:off x="0" y="0"/>
                <a:ext cx="112946" cy="147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20" name="Shape 1108"/>
              <p:cNvSpPr/>
              <p:nvPr/>
            </p:nvSpPr>
            <p:spPr>
              <a:xfrm rot="10800000">
                <a:off x="-1" y="1078007"/>
                <a:ext cx="112946" cy="147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416" name="Group 1112"/>
            <p:cNvGrpSpPr/>
            <p:nvPr/>
          </p:nvGrpSpPr>
          <p:grpSpPr>
            <a:xfrm rot="3654789">
              <a:off x="556053" y="456"/>
              <a:ext cx="112947" cy="1225054"/>
              <a:chOff x="0" y="0"/>
              <a:chExt cx="112945" cy="1225052"/>
            </a:xfrm>
            <a:grpFill/>
          </p:grpSpPr>
          <p:sp>
            <p:nvSpPr>
              <p:cNvPr id="417" name="Shape 1110"/>
              <p:cNvSpPr/>
              <p:nvPr/>
            </p:nvSpPr>
            <p:spPr>
              <a:xfrm>
                <a:off x="0" y="0"/>
                <a:ext cx="112946" cy="147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18" name="Shape 1111"/>
              <p:cNvSpPr/>
              <p:nvPr/>
            </p:nvSpPr>
            <p:spPr>
              <a:xfrm rot="10800000">
                <a:off x="-1" y="1078007"/>
                <a:ext cx="112946" cy="147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ALAPFOGALMAK</a:t>
            </a:r>
            <a:endParaRPr lang="ru-RU" dirty="0"/>
          </a:p>
        </p:txBody>
      </p:sp>
      <p:sp>
        <p:nvSpPr>
          <p:cNvPr id="7" name="Szövegdoboz 6"/>
          <p:cNvSpPr txBox="1"/>
          <p:nvPr/>
        </p:nvSpPr>
        <p:spPr>
          <a:xfrm>
            <a:off x="373725" y="3111261"/>
            <a:ext cx="2097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KÜLDEMÉNY</a:t>
            </a:r>
            <a:endParaRPr lang="hu-HU" sz="24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4655184" y="1342250"/>
            <a:ext cx="2404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ÉRKEZTETÉS</a:t>
            </a:r>
            <a:endParaRPr lang="hu-HU" sz="2400" dirty="0"/>
          </a:p>
        </p:txBody>
      </p:sp>
      <p:sp>
        <p:nvSpPr>
          <p:cNvPr id="9" name="Szövegdoboz 8"/>
          <p:cNvSpPr txBox="1"/>
          <p:nvPr/>
        </p:nvSpPr>
        <p:spPr>
          <a:xfrm>
            <a:off x="10308941" y="2661778"/>
            <a:ext cx="2097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IKTATÁS</a:t>
            </a:r>
            <a:endParaRPr lang="hu-HU" sz="2400" dirty="0"/>
          </a:p>
        </p:txBody>
      </p:sp>
      <p:sp>
        <p:nvSpPr>
          <p:cNvPr id="10" name="Szövegdoboz 9"/>
          <p:cNvSpPr txBox="1"/>
          <p:nvPr/>
        </p:nvSpPr>
        <p:spPr>
          <a:xfrm>
            <a:off x="980042" y="1935063"/>
            <a:ext cx="1412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IRATOK</a:t>
            </a:r>
            <a:endParaRPr lang="hu-HU" sz="2400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290712" y="4276447"/>
            <a:ext cx="2060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ÜGYIRATOK</a:t>
            </a:r>
            <a:endParaRPr lang="hu-HU" sz="2400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4278839" y="5741965"/>
            <a:ext cx="2143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 smtClean="0"/>
              <a:t>SZERVEZETI EGYSÉGEK</a:t>
            </a:r>
            <a:endParaRPr lang="hu-HU" sz="2400" dirty="0"/>
          </a:p>
        </p:txBody>
      </p:sp>
      <p:sp>
        <p:nvSpPr>
          <p:cNvPr id="13" name="Szövegdoboz 12"/>
          <p:cNvSpPr txBox="1"/>
          <p:nvPr/>
        </p:nvSpPr>
        <p:spPr>
          <a:xfrm>
            <a:off x="7567979" y="5528932"/>
            <a:ext cx="2067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PARTNEREK</a:t>
            </a:r>
            <a:endParaRPr lang="hu-HU" sz="2400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9372765" y="4559807"/>
            <a:ext cx="2124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SZEREPKÖR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217571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0" y="0"/>
            <a:ext cx="12192000" cy="685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618163" y="-23813"/>
            <a:ext cx="5387975" cy="6881813"/>
          </a:xfrm>
          <a:custGeom>
            <a:avLst/>
            <a:gdLst>
              <a:gd name="T0" fmla="*/ 2367 w 3394"/>
              <a:gd name="T1" fmla="*/ 759 h 4335"/>
              <a:gd name="T2" fmla="*/ 2253 w 3394"/>
              <a:gd name="T3" fmla="*/ 933 h 4335"/>
              <a:gd name="T4" fmla="*/ 2142 w 3394"/>
              <a:gd name="T5" fmla="*/ 1103 h 4335"/>
              <a:gd name="T6" fmla="*/ 2034 w 3394"/>
              <a:gd name="T7" fmla="*/ 1273 h 4335"/>
              <a:gd name="T8" fmla="*/ 1921 w 3394"/>
              <a:gd name="T9" fmla="*/ 1443 h 4335"/>
              <a:gd name="T10" fmla="*/ 1800 w 3394"/>
              <a:gd name="T11" fmla="*/ 1613 h 4335"/>
              <a:gd name="T12" fmla="*/ 1086 w 3394"/>
              <a:gd name="T13" fmla="*/ 2534 h 4335"/>
              <a:gd name="T14" fmla="*/ 1078 w 3394"/>
              <a:gd name="T15" fmla="*/ 2547 h 4335"/>
              <a:gd name="T16" fmla="*/ 1987 w 3394"/>
              <a:gd name="T17" fmla="*/ 2547 h 4335"/>
              <a:gd name="T18" fmla="*/ 2187 w 3394"/>
              <a:gd name="T19" fmla="*/ 1606 h 4335"/>
              <a:gd name="T20" fmla="*/ 2236 w 3394"/>
              <a:gd name="T21" fmla="*/ 1396 h 4335"/>
              <a:gd name="T22" fmla="*/ 2288 w 3394"/>
              <a:gd name="T23" fmla="*/ 1182 h 4335"/>
              <a:gd name="T24" fmla="*/ 2342 w 3394"/>
              <a:gd name="T25" fmla="*/ 968 h 4335"/>
              <a:gd name="T26" fmla="*/ 2394 w 3394"/>
              <a:gd name="T27" fmla="*/ 759 h 4335"/>
              <a:gd name="T28" fmla="*/ 2367 w 3394"/>
              <a:gd name="T29" fmla="*/ 759 h 4335"/>
              <a:gd name="T30" fmla="*/ 2187 w 3394"/>
              <a:gd name="T31" fmla="*/ 0 h 4335"/>
              <a:gd name="T32" fmla="*/ 3367 w 3394"/>
              <a:gd name="T33" fmla="*/ 0 h 4335"/>
              <a:gd name="T34" fmla="*/ 2886 w 3394"/>
              <a:gd name="T35" fmla="*/ 2547 h 4335"/>
              <a:gd name="T36" fmla="*/ 3394 w 3394"/>
              <a:gd name="T37" fmla="*/ 2547 h 4335"/>
              <a:gd name="T38" fmla="*/ 3261 w 3394"/>
              <a:gd name="T39" fmla="*/ 3281 h 4335"/>
              <a:gd name="T40" fmla="*/ 2746 w 3394"/>
              <a:gd name="T41" fmla="*/ 3281 h 4335"/>
              <a:gd name="T42" fmla="*/ 2546 w 3394"/>
              <a:gd name="T43" fmla="*/ 4335 h 4335"/>
              <a:gd name="T44" fmla="*/ 1647 w 3394"/>
              <a:gd name="T45" fmla="*/ 4335 h 4335"/>
              <a:gd name="T46" fmla="*/ 1847 w 3394"/>
              <a:gd name="T47" fmla="*/ 3281 h 4335"/>
              <a:gd name="T48" fmla="*/ 0 w 3394"/>
              <a:gd name="T49" fmla="*/ 3281 h 4335"/>
              <a:gd name="T50" fmla="*/ 120 w 3394"/>
              <a:gd name="T51" fmla="*/ 2640 h 4335"/>
              <a:gd name="T52" fmla="*/ 2187 w 3394"/>
              <a:gd name="T53" fmla="*/ 0 h 4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394" h="4335">
                <a:moveTo>
                  <a:pt x="2367" y="759"/>
                </a:moveTo>
                <a:lnTo>
                  <a:pt x="2253" y="933"/>
                </a:lnTo>
                <a:lnTo>
                  <a:pt x="2142" y="1103"/>
                </a:lnTo>
                <a:lnTo>
                  <a:pt x="2034" y="1273"/>
                </a:lnTo>
                <a:lnTo>
                  <a:pt x="1921" y="1443"/>
                </a:lnTo>
                <a:lnTo>
                  <a:pt x="1800" y="1613"/>
                </a:lnTo>
                <a:lnTo>
                  <a:pt x="1086" y="2534"/>
                </a:lnTo>
                <a:lnTo>
                  <a:pt x="1078" y="2547"/>
                </a:lnTo>
                <a:lnTo>
                  <a:pt x="1987" y="2547"/>
                </a:lnTo>
                <a:lnTo>
                  <a:pt x="2187" y="1606"/>
                </a:lnTo>
                <a:lnTo>
                  <a:pt x="2236" y="1396"/>
                </a:lnTo>
                <a:lnTo>
                  <a:pt x="2288" y="1182"/>
                </a:lnTo>
                <a:lnTo>
                  <a:pt x="2342" y="968"/>
                </a:lnTo>
                <a:lnTo>
                  <a:pt x="2394" y="759"/>
                </a:lnTo>
                <a:lnTo>
                  <a:pt x="2367" y="759"/>
                </a:lnTo>
                <a:close/>
                <a:moveTo>
                  <a:pt x="2187" y="0"/>
                </a:moveTo>
                <a:lnTo>
                  <a:pt x="3367" y="0"/>
                </a:lnTo>
                <a:lnTo>
                  <a:pt x="2886" y="2547"/>
                </a:lnTo>
                <a:lnTo>
                  <a:pt x="3394" y="2547"/>
                </a:lnTo>
                <a:lnTo>
                  <a:pt x="3261" y="3281"/>
                </a:lnTo>
                <a:lnTo>
                  <a:pt x="2746" y="3281"/>
                </a:lnTo>
                <a:lnTo>
                  <a:pt x="2546" y="4335"/>
                </a:lnTo>
                <a:lnTo>
                  <a:pt x="1647" y="4335"/>
                </a:lnTo>
                <a:lnTo>
                  <a:pt x="1847" y="3281"/>
                </a:lnTo>
                <a:lnTo>
                  <a:pt x="0" y="3281"/>
                </a:lnTo>
                <a:lnTo>
                  <a:pt x="120" y="2640"/>
                </a:lnTo>
                <a:lnTo>
                  <a:pt x="218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9186863" y="-82550"/>
            <a:ext cx="2995613" cy="6940550"/>
          </a:xfrm>
          <a:custGeom>
            <a:avLst/>
            <a:gdLst>
              <a:gd name="T0" fmla="*/ 779 w 1887"/>
              <a:gd name="T1" fmla="*/ 0 h 4372"/>
              <a:gd name="T2" fmla="*/ 1887 w 1887"/>
              <a:gd name="T3" fmla="*/ 0 h 4372"/>
              <a:gd name="T4" fmla="*/ 1887 w 1887"/>
              <a:gd name="T5" fmla="*/ 4372 h 4372"/>
              <a:gd name="T6" fmla="*/ 0 w 1887"/>
              <a:gd name="T7" fmla="*/ 4372 h 4372"/>
              <a:gd name="T8" fmla="*/ 779 w 1887"/>
              <a:gd name="T9" fmla="*/ 0 h 4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7" h="4372">
                <a:moveTo>
                  <a:pt x="779" y="0"/>
                </a:moveTo>
                <a:lnTo>
                  <a:pt x="1887" y="0"/>
                </a:lnTo>
                <a:lnTo>
                  <a:pt x="1887" y="4372"/>
                </a:lnTo>
                <a:lnTo>
                  <a:pt x="0" y="4372"/>
                </a:lnTo>
                <a:lnTo>
                  <a:pt x="779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9472613" y="-23813"/>
            <a:ext cx="2709863" cy="6881813"/>
          </a:xfrm>
          <a:custGeom>
            <a:avLst/>
            <a:gdLst>
              <a:gd name="T0" fmla="*/ 764 w 1707"/>
              <a:gd name="T1" fmla="*/ 0 h 4335"/>
              <a:gd name="T2" fmla="*/ 1707 w 1707"/>
              <a:gd name="T3" fmla="*/ 0 h 4335"/>
              <a:gd name="T4" fmla="*/ 1707 w 1707"/>
              <a:gd name="T5" fmla="*/ 4335 h 4335"/>
              <a:gd name="T6" fmla="*/ 0 w 1707"/>
              <a:gd name="T7" fmla="*/ 4335 h 4335"/>
              <a:gd name="T8" fmla="*/ 764 w 1707"/>
              <a:gd name="T9" fmla="*/ 0 h 4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7" h="4335">
                <a:moveTo>
                  <a:pt x="764" y="0"/>
                </a:moveTo>
                <a:lnTo>
                  <a:pt x="1707" y="0"/>
                </a:lnTo>
                <a:lnTo>
                  <a:pt x="1707" y="4335"/>
                </a:lnTo>
                <a:lnTo>
                  <a:pt x="0" y="4335"/>
                </a:lnTo>
                <a:lnTo>
                  <a:pt x="76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26473" y="1094561"/>
            <a:ext cx="66527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/>
              <a:t>ADATBIZTONSÁG</a:t>
            </a:r>
            <a:endParaRPr lang="ru-RU" sz="600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259337" y="2533628"/>
            <a:ext cx="15281" cy="3045136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églalap 2"/>
          <p:cNvSpPr/>
          <p:nvPr/>
        </p:nvSpPr>
        <p:spPr>
          <a:xfrm>
            <a:off x="1393825" y="2533628"/>
            <a:ext cx="352915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A 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Poszeidonban lévő összes irat és adat titkosított formában kerül mentésre. Ennek eredményeként az iratok biztonságban vannak még abban az esetben is, ha valaki rosszindulatú szándékkal képes hozzáférni magukhoz a fájlokhoz, mivel az információt ebben az esetben is lehetetlen visszafejteni.</a:t>
            </a:r>
            <a:endParaRPr lang="ru-RU" sz="1600" dirty="0">
              <a:solidFill>
                <a:schemeClr val="bg1">
                  <a:lumMod val="50000"/>
                </a:schemeClr>
              </a:solidFill>
              <a:ea typeface="Roboto Light" panose="02000000000000000000" pitchFamily="2" charset="0"/>
            </a:endParaRPr>
          </a:p>
          <a:p>
            <a:pPr algn="just"/>
            <a:endParaRPr lang="hu-H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0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ADATBIZTONSÁG</a:t>
            </a:r>
            <a:endParaRPr lang="hu-HU" dirty="0"/>
          </a:p>
        </p:txBody>
      </p:sp>
      <p:sp>
        <p:nvSpPr>
          <p:cNvPr id="19" name="TextBox 29"/>
          <p:cNvSpPr txBox="1"/>
          <p:nvPr/>
        </p:nvSpPr>
        <p:spPr>
          <a:xfrm>
            <a:off x="882581" y="1859340"/>
            <a:ext cx="266531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dirty="0">
                <a:ea typeface="Roboto Light" panose="02000000000000000000" pitchFamily="2" charset="0"/>
              </a:rPr>
              <a:t>Hozzáférés </a:t>
            </a:r>
            <a:endParaRPr lang="hu-HU" sz="2400" dirty="0" smtClean="0">
              <a:ea typeface="Roboto Light" panose="02000000000000000000" pitchFamily="2" charset="0"/>
            </a:endParaRPr>
          </a:p>
          <a:p>
            <a:pPr algn="r"/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Az 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intézmény igényeinek megfelelően kerül kialakításra</a:t>
            </a:r>
            <a:r>
              <a:rPr lang="hu-HU" sz="14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4" name="TextBox 34"/>
          <p:cNvSpPr txBox="1"/>
          <p:nvPr/>
        </p:nvSpPr>
        <p:spPr>
          <a:xfrm>
            <a:off x="8501309" y="1859340"/>
            <a:ext cx="2579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>
                <a:ea typeface="Roboto Light" panose="02000000000000000000" pitchFamily="2" charset="0"/>
              </a:rPr>
              <a:t>Hozzáférési </a:t>
            </a:r>
            <a:r>
              <a:rPr lang="hu-HU" sz="2400" dirty="0" smtClean="0">
                <a:ea typeface="Roboto Light" panose="02000000000000000000" pitchFamily="2" charset="0"/>
              </a:rPr>
              <a:t>lista</a:t>
            </a:r>
            <a:endParaRPr lang="hu-HU" dirty="0">
              <a:latin typeface="+mj-lt"/>
              <a:ea typeface="Roboto Light" panose="02000000000000000000" pitchFamily="2" charset="0"/>
            </a:endParaRPr>
          </a:p>
          <a:p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A 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listának 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a szerkesztése is külön jogosultsághoz kötött.</a:t>
            </a:r>
          </a:p>
          <a:p>
            <a:endParaRPr lang="ru-RU" dirty="0">
              <a:latin typeface="+mj-lt"/>
              <a:ea typeface="Roboto Light" panose="02000000000000000000" pitchFamily="2" charset="0"/>
            </a:endParaRPr>
          </a:p>
        </p:txBody>
      </p:sp>
      <p:sp>
        <p:nvSpPr>
          <p:cNvPr id="27" name="TextBox 37"/>
          <p:cNvSpPr txBox="1"/>
          <p:nvPr/>
        </p:nvSpPr>
        <p:spPr>
          <a:xfrm>
            <a:off x="8501309" y="3672775"/>
            <a:ext cx="31883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latin typeface="+mj-lt"/>
                <a:ea typeface="Roboto Light" panose="02000000000000000000" pitchFamily="2" charset="0"/>
              </a:rPr>
              <a:t>Naplózás</a:t>
            </a:r>
            <a:endParaRPr lang="hu-HU" dirty="0">
              <a:latin typeface="+mj-lt"/>
              <a:ea typeface="Roboto Light" panose="02000000000000000000" pitchFamily="2" charset="0"/>
            </a:endParaRPr>
          </a:p>
          <a:p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Az egyes dokumentumokkal kapcsolatos műveleteket a program naplózza, így nyomon követhető az irat története.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  <a:p>
            <a:endParaRPr lang="ru-RU" dirty="0">
              <a:latin typeface="+mj-lt"/>
              <a:ea typeface="Roboto Light" panose="02000000000000000000" pitchFamily="2" charset="0"/>
            </a:endParaRPr>
          </a:p>
        </p:txBody>
      </p:sp>
      <p:sp>
        <p:nvSpPr>
          <p:cNvPr id="20" name="TextBox 31"/>
          <p:cNvSpPr txBox="1"/>
          <p:nvPr/>
        </p:nvSpPr>
        <p:spPr>
          <a:xfrm>
            <a:off x="715985" y="3667583"/>
            <a:ext cx="283191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dirty="0">
                <a:latin typeface="+mj-lt"/>
                <a:ea typeface="Roboto Light" panose="02000000000000000000" pitchFamily="2" charset="0"/>
              </a:rPr>
              <a:t>Személyre </a:t>
            </a:r>
            <a:r>
              <a:rPr lang="hu-HU" sz="2400" dirty="0" smtClean="0">
                <a:latin typeface="+mj-lt"/>
                <a:ea typeface="Roboto Light" panose="02000000000000000000" pitchFamily="2" charset="0"/>
              </a:rPr>
              <a:t>szabható</a:t>
            </a:r>
          </a:p>
          <a:p>
            <a:pPr algn="r"/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Minden irathoz és ügyirathoz tartozik egy hozzáférési lista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ru-RU" dirty="0">
              <a:latin typeface="+mj-lt"/>
              <a:ea typeface="Roboto Light" panose="02000000000000000000" pitchFamily="2" charset="0"/>
            </a:endParaRPr>
          </a:p>
        </p:txBody>
      </p:sp>
      <p:grpSp>
        <p:nvGrpSpPr>
          <p:cNvPr id="22" name="Группа 16"/>
          <p:cNvGrpSpPr/>
          <p:nvPr/>
        </p:nvGrpSpPr>
        <p:grpSpPr>
          <a:xfrm>
            <a:off x="4142411" y="1708553"/>
            <a:ext cx="3857425" cy="3852863"/>
            <a:chOff x="4208121" y="1952624"/>
            <a:chExt cx="3857425" cy="3852863"/>
          </a:xfrm>
        </p:grpSpPr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5834460" y="1958097"/>
              <a:ext cx="2231085" cy="2298583"/>
            </a:xfrm>
            <a:custGeom>
              <a:avLst/>
              <a:gdLst>
                <a:gd name="T0" fmla="*/ 286 w 2446"/>
                <a:gd name="T1" fmla="*/ 0 h 2520"/>
                <a:gd name="T2" fmla="*/ 314 w 2446"/>
                <a:gd name="T3" fmla="*/ 0 h 2520"/>
                <a:gd name="T4" fmla="*/ 391 w 2446"/>
                <a:gd name="T5" fmla="*/ 0 h 2520"/>
                <a:gd name="T6" fmla="*/ 427 w 2446"/>
                <a:gd name="T7" fmla="*/ 0 h 2520"/>
                <a:gd name="T8" fmla="*/ 505 w 2446"/>
                <a:gd name="T9" fmla="*/ 0 h 2520"/>
                <a:gd name="T10" fmla="*/ 577 w 2446"/>
                <a:gd name="T11" fmla="*/ 0 h 2520"/>
                <a:gd name="T12" fmla="*/ 729 w 2446"/>
                <a:gd name="T13" fmla="*/ 0 h 2520"/>
                <a:gd name="T14" fmla="*/ 864 w 2446"/>
                <a:gd name="T15" fmla="*/ 0 h 2520"/>
                <a:gd name="T16" fmla="*/ 1029 w 2446"/>
                <a:gd name="T17" fmla="*/ 0 h 2520"/>
                <a:gd name="T18" fmla="*/ 1232 w 2446"/>
                <a:gd name="T19" fmla="*/ 0 h 2520"/>
                <a:gd name="T20" fmla="*/ 1381 w 2446"/>
                <a:gd name="T21" fmla="*/ 12 h 2520"/>
                <a:gd name="T22" fmla="*/ 1525 w 2446"/>
                <a:gd name="T23" fmla="*/ 41 h 2520"/>
                <a:gd name="T24" fmla="*/ 1663 w 2446"/>
                <a:gd name="T25" fmla="*/ 90 h 2520"/>
                <a:gd name="T26" fmla="*/ 1793 w 2446"/>
                <a:gd name="T27" fmla="*/ 157 h 2520"/>
                <a:gd name="T28" fmla="*/ 1915 w 2446"/>
                <a:gd name="T29" fmla="*/ 238 h 2520"/>
                <a:gd name="T30" fmla="*/ 2027 w 2446"/>
                <a:gd name="T31" fmla="*/ 334 h 2520"/>
                <a:gd name="T32" fmla="*/ 2128 w 2446"/>
                <a:gd name="T33" fmla="*/ 442 h 2520"/>
                <a:gd name="T34" fmla="*/ 2218 w 2446"/>
                <a:gd name="T35" fmla="*/ 560 h 2520"/>
                <a:gd name="T36" fmla="*/ 2294 w 2446"/>
                <a:gd name="T37" fmla="*/ 688 h 2520"/>
                <a:gd name="T38" fmla="*/ 2356 w 2446"/>
                <a:gd name="T39" fmla="*/ 824 h 2520"/>
                <a:gd name="T40" fmla="*/ 2402 w 2446"/>
                <a:gd name="T41" fmla="*/ 966 h 2520"/>
                <a:gd name="T42" fmla="*/ 2433 w 2446"/>
                <a:gd name="T43" fmla="*/ 1114 h 2520"/>
                <a:gd name="T44" fmla="*/ 2446 w 2446"/>
                <a:gd name="T45" fmla="*/ 1264 h 2520"/>
                <a:gd name="T46" fmla="*/ 2439 w 2446"/>
                <a:gd name="T47" fmla="*/ 1417 h 2520"/>
                <a:gd name="T48" fmla="*/ 2412 w 2446"/>
                <a:gd name="T49" fmla="*/ 1569 h 2520"/>
                <a:gd name="T50" fmla="*/ 2366 w 2446"/>
                <a:gd name="T51" fmla="*/ 1721 h 2520"/>
                <a:gd name="T52" fmla="*/ 2297 w 2446"/>
                <a:gd name="T53" fmla="*/ 1869 h 2520"/>
                <a:gd name="T54" fmla="*/ 2205 w 2446"/>
                <a:gd name="T55" fmla="*/ 2013 h 2520"/>
                <a:gd name="T56" fmla="*/ 2087 w 2446"/>
                <a:gd name="T57" fmla="*/ 2153 h 2520"/>
                <a:gd name="T58" fmla="*/ 1945 w 2446"/>
                <a:gd name="T59" fmla="*/ 2284 h 2520"/>
                <a:gd name="T60" fmla="*/ 1777 w 2446"/>
                <a:gd name="T61" fmla="*/ 2407 h 2520"/>
                <a:gd name="T62" fmla="*/ 1579 w 2446"/>
                <a:gd name="T63" fmla="*/ 2520 h 2520"/>
                <a:gd name="T64" fmla="*/ 1534 w 2446"/>
                <a:gd name="T65" fmla="*/ 2417 h 2520"/>
                <a:gd name="T66" fmla="*/ 1484 w 2446"/>
                <a:gd name="T67" fmla="*/ 2302 h 2520"/>
                <a:gd name="T68" fmla="*/ 1428 w 2446"/>
                <a:gd name="T69" fmla="*/ 2176 h 2520"/>
                <a:gd name="T70" fmla="*/ 1370 w 2446"/>
                <a:gd name="T71" fmla="*/ 2043 h 2520"/>
                <a:gd name="T72" fmla="*/ 1309 w 2446"/>
                <a:gd name="T73" fmla="*/ 1903 h 2520"/>
                <a:gd name="T74" fmla="*/ 1246 w 2446"/>
                <a:gd name="T75" fmla="*/ 1762 h 2520"/>
                <a:gd name="T76" fmla="*/ 1184 w 2446"/>
                <a:gd name="T77" fmla="*/ 1619 h 2520"/>
                <a:gd name="T78" fmla="*/ 1123 w 2446"/>
                <a:gd name="T79" fmla="*/ 1481 h 2520"/>
                <a:gd name="T80" fmla="*/ 1064 w 2446"/>
                <a:gd name="T81" fmla="*/ 1346 h 2520"/>
                <a:gd name="T82" fmla="*/ 1008 w 2446"/>
                <a:gd name="T83" fmla="*/ 1219 h 2520"/>
                <a:gd name="T84" fmla="*/ 958 w 2446"/>
                <a:gd name="T85" fmla="*/ 1104 h 2520"/>
                <a:gd name="T86" fmla="*/ 911 w 2446"/>
                <a:gd name="T87" fmla="*/ 1000 h 2520"/>
                <a:gd name="T88" fmla="*/ 873 w 2446"/>
                <a:gd name="T89" fmla="*/ 912 h 2520"/>
                <a:gd name="T90" fmla="*/ 842 w 2446"/>
                <a:gd name="T91" fmla="*/ 842 h 2520"/>
                <a:gd name="T92" fmla="*/ 820 w 2446"/>
                <a:gd name="T93" fmla="*/ 793 h 2520"/>
                <a:gd name="T94" fmla="*/ 809 w 2446"/>
                <a:gd name="T95" fmla="*/ 767 h 2520"/>
                <a:gd name="T96" fmla="*/ 806 w 2446"/>
                <a:gd name="T97" fmla="*/ 761 h 2520"/>
                <a:gd name="T98" fmla="*/ 793 w 2446"/>
                <a:gd name="T99" fmla="*/ 735 h 2520"/>
                <a:gd name="T100" fmla="*/ 768 w 2446"/>
                <a:gd name="T101" fmla="*/ 689 h 2520"/>
                <a:gd name="T102" fmla="*/ 729 w 2446"/>
                <a:gd name="T103" fmla="*/ 625 h 2520"/>
                <a:gd name="T104" fmla="*/ 677 w 2446"/>
                <a:gd name="T105" fmla="*/ 547 h 2520"/>
                <a:gd name="T106" fmla="*/ 611 w 2446"/>
                <a:gd name="T107" fmla="*/ 461 h 2520"/>
                <a:gd name="T108" fmla="*/ 532 w 2446"/>
                <a:gd name="T109" fmla="*/ 369 h 2520"/>
                <a:gd name="T110" fmla="*/ 438 w 2446"/>
                <a:gd name="T111" fmla="*/ 276 h 2520"/>
                <a:gd name="T112" fmla="*/ 331 w 2446"/>
                <a:gd name="T113" fmla="*/ 186 h 2520"/>
                <a:gd name="T114" fmla="*/ 209 w 2446"/>
                <a:gd name="T115" fmla="*/ 103 h 2520"/>
                <a:gd name="T116" fmla="*/ 73 w 2446"/>
                <a:gd name="T117" fmla="*/ 31 h 2520"/>
                <a:gd name="T118" fmla="*/ 51 w 2446"/>
                <a:gd name="T119" fmla="*/ 0 h 2520"/>
                <a:gd name="T120" fmla="*/ 136 w 2446"/>
                <a:gd name="T121" fmla="*/ 0 h 2520"/>
                <a:gd name="T122" fmla="*/ 200 w 2446"/>
                <a:gd name="T123" fmla="*/ 0 h 2520"/>
                <a:gd name="T124" fmla="*/ 268 w 2446"/>
                <a:gd name="T125" fmla="*/ 0 h 2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46" h="2520">
                  <a:moveTo>
                    <a:pt x="268" y="0"/>
                  </a:moveTo>
                  <a:lnTo>
                    <a:pt x="286" y="0"/>
                  </a:lnTo>
                  <a:lnTo>
                    <a:pt x="300" y="0"/>
                  </a:lnTo>
                  <a:lnTo>
                    <a:pt x="314" y="0"/>
                  </a:lnTo>
                  <a:lnTo>
                    <a:pt x="377" y="0"/>
                  </a:lnTo>
                  <a:lnTo>
                    <a:pt x="391" y="0"/>
                  </a:lnTo>
                  <a:lnTo>
                    <a:pt x="408" y="0"/>
                  </a:lnTo>
                  <a:lnTo>
                    <a:pt x="427" y="0"/>
                  </a:lnTo>
                  <a:lnTo>
                    <a:pt x="450" y="0"/>
                  </a:lnTo>
                  <a:lnTo>
                    <a:pt x="505" y="0"/>
                  </a:lnTo>
                  <a:lnTo>
                    <a:pt x="538" y="0"/>
                  </a:lnTo>
                  <a:lnTo>
                    <a:pt x="577" y="0"/>
                  </a:lnTo>
                  <a:lnTo>
                    <a:pt x="672" y="0"/>
                  </a:lnTo>
                  <a:lnTo>
                    <a:pt x="729" y="0"/>
                  </a:lnTo>
                  <a:lnTo>
                    <a:pt x="792" y="0"/>
                  </a:lnTo>
                  <a:lnTo>
                    <a:pt x="864" y="0"/>
                  </a:lnTo>
                  <a:lnTo>
                    <a:pt x="942" y="0"/>
                  </a:lnTo>
                  <a:lnTo>
                    <a:pt x="1029" y="0"/>
                  </a:lnTo>
                  <a:lnTo>
                    <a:pt x="1125" y="0"/>
                  </a:lnTo>
                  <a:lnTo>
                    <a:pt x="1232" y="0"/>
                  </a:lnTo>
                  <a:lnTo>
                    <a:pt x="1307" y="3"/>
                  </a:lnTo>
                  <a:lnTo>
                    <a:pt x="1381" y="12"/>
                  </a:lnTo>
                  <a:lnTo>
                    <a:pt x="1454" y="25"/>
                  </a:lnTo>
                  <a:lnTo>
                    <a:pt x="1525" y="41"/>
                  </a:lnTo>
                  <a:lnTo>
                    <a:pt x="1595" y="65"/>
                  </a:lnTo>
                  <a:lnTo>
                    <a:pt x="1663" y="90"/>
                  </a:lnTo>
                  <a:lnTo>
                    <a:pt x="1729" y="122"/>
                  </a:lnTo>
                  <a:lnTo>
                    <a:pt x="1793" y="157"/>
                  </a:lnTo>
                  <a:lnTo>
                    <a:pt x="1855" y="195"/>
                  </a:lnTo>
                  <a:lnTo>
                    <a:pt x="1915" y="238"/>
                  </a:lnTo>
                  <a:lnTo>
                    <a:pt x="1973" y="284"/>
                  </a:lnTo>
                  <a:lnTo>
                    <a:pt x="2027" y="334"/>
                  </a:lnTo>
                  <a:lnTo>
                    <a:pt x="2079" y="385"/>
                  </a:lnTo>
                  <a:lnTo>
                    <a:pt x="2128" y="442"/>
                  </a:lnTo>
                  <a:lnTo>
                    <a:pt x="2175" y="499"/>
                  </a:lnTo>
                  <a:lnTo>
                    <a:pt x="2218" y="560"/>
                  </a:lnTo>
                  <a:lnTo>
                    <a:pt x="2257" y="623"/>
                  </a:lnTo>
                  <a:lnTo>
                    <a:pt x="2294" y="688"/>
                  </a:lnTo>
                  <a:lnTo>
                    <a:pt x="2327" y="755"/>
                  </a:lnTo>
                  <a:lnTo>
                    <a:pt x="2356" y="824"/>
                  </a:lnTo>
                  <a:lnTo>
                    <a:pt x="2382" y="894"/>
                  </a:lnTo>
                  <a:lnTo>
                    <a:pt x="2402" y="966"/>
                  </a:lnTo>
                  <a:lnTo>
                    <a:pt x="2420" y="1039"/>
                  </a:lnTo>
                  <a:lnTo>
                    <a:pt x="2433" y="1114"/>
                  </a:lnTo>
                  <a:lnTo>
                    <a:pt x="2441" y="1188"/>
                  </a:lnTo>
                  <a:lnTo>
                    <a:pt x="2446" y="1264"/>
                  </a:lnTo>
                  <a:lnTo>
                    <a:pt x="2444" y="1340"/>
                  </a:lnTo>
                  <a:lnTo>
                    <a:pt x="2439" y="1417"/>
                  </a:lnTo>
                  <a:lnTo>
                    <a:pt x="2429" y="1492"/>
                  </a:lnTo>
                  <a:lnTo>
                    <a:pt x="2412" y="1569"/>
                  </a:lnTo>
                  <a:lnTo>
                    <a:pt x="2392" y="1645"/>
                  </a:lnTo>
                  <a:lnTo>
                    <a:pt x="2366" y="1721"/>
                  </a:lnTo>
                  <a:lnTo>
                    <a:pt x="2334" y="1795"/>
                  </a:lnTo>
                  <a:lnTo>
                    <a:pt x="2297" y="1869"/>
                  </a:lnTo>
                  <a:lnTo>
                    <a:pt x="2253" y="1942"/>
                  </a:lnTo>
                  <a:lnTo>
                    <a:pt x="2205" y="2013"/>
                  </a:lnTo>
                  <a:lnTo>
                    <a:pt x="2148" y="2084"/>
                  </a:lnTo>
                  <a:lnTo>
                    <a:pt x="2087" y="2153"/>
                  </a:lnTo>
                  <a:lnTo>
                    <a:pt x="2020" y="2220"/>
                  </a:lnTo>
                  <a:lnTo>
                    <a:pt x="1945" y="2284"/>
                  </a:lnTo>
                  <a:lnTo>
                    <a:pt x="1864" y="2347"/>
                  </a:lnTo>
                  <a:lnTo>
                    <a:pt x="1777" y="2407"/>
                  </a:lnTo>
                  <a:lnTo>
                    <a:pt x="1682" y="2465"/>
                  </a:lnTo>
                  <a:lnTo>
                    <a:pt x="1579" y="2520"/>
                  </a:lnTo>
                  <a:lnTo>
                    <a:pt x="1557" y="2470"/>
                  </a:lnTo>
                  <a:lnTo>
                    <a:pt x="1534" y="2417"/>
                  </a:lnTo>
                  <a:lnTo>
                    <a:pt x="1510" y="2361"/>
                  </a:lnTo>
                  <a:lnTo>
                    <a:pt x="1484" y="2302"/>
                  </a:lnTo>
                  <a:lnTo>
                    <a:pt x="1456" y="2240"/>
                  </a:lnTo>
                  <a:lnTo>
                    <a:pt x="1428" y="2176"/>
                  </a:lnTo>
                  <a:lnTo>
                    <a:pt x="1400" y="2110"/>
                  </a:lnTo>
                  <a:lnTo>
                    <a:pt x="1370" y="2043"/>
                  </a:lnTo>
                  <a:lnTo>
                    <a:pt x="1340" y="1973"/>
                  </a:lnTo>
                  <a:lnTo>
                    <a:pt x="1309" y="1903"/>
                  </a:lnTo>
                  <a:lnTo>
                    <a:pt x="1278" y="1832"/>
                  </a:lnTo>
                  <a:lnTo>
                    <a:pt x="1246" y="1762"/>
                  </a:lnTo>
                  <a:lnTo>
                    <a:pt x="1215" y="1691"/>
                  </a:lnTo>
                  <a:lnTo>
                    <a:pt x="1184" y="1619"/>
                  </a:lnTo>
                  <a:lnTo>
                    <a:pt x="1154" y="1550"/>
                  </a:lnTo>
                  <a:lnTo>
                    <a:pt x="1123" y="1481"/>
                  </a:lnTo>
                  <a:lnTo>
                    <a:pt x="1093" y="1413"/>
                  </a:lnTo>
                  <a:lnTo>
                    <a:pt x="1064" y="1346"/>
                  </a:lnTo>
                  <a:lnTo>
                    <a:pt x="1036" y="1282"/>
                  </a:lnTo>
                  <a:lnTo>
                    <a:pt x="1008" y="1219"/>
                  </a:lnTo>
                  <a:lnTo>
                    <a:pt x="982" y="1160"/>
                  </a:lnTo>
                  <a:lnTo>
                    <a:pt x="958" y="1104"/>
                  </a:lnTo>
                  <a:lnTo>
                    <a:pt x="933" y="1050"/>
                  </a:lnTo>
                  <a:lnTo>
                    <a:pt x="911" y="1000"/>
                  </a:lnTo>
                  <a:lnTo>
                    <a:pt x="891" y="953"/>
                  </a:lnTo>
                  <a:lnTo>
                    <a:pt x="873" y="912"/>
                  </a:lnTo>
                  <a:lnTo>
                    <a:pt x="856" y="875"/>
                  </a:lnTo>
                  <a:lnTo>
                    <a:pt x="842" y="842"/>
                  </a:lnTo>
                  <a:lnTo>
                    <a:pt x="831" y="815"/>
                  </a:lnTo>
                  <a:lnTo>
                    <a:pt x="820" y="793"/>
                  </a:lnTo>
                  <a:lnTo>
                    <a:pt x="814" y="778"/>
                  </a:lnTo>
                  <a:lnTo>
                    <a:pt x="809" y="767"/>
                  </a:lnTo>
                  <a:lnTo>
                    <a:pt x="808" y="764"/>
                  </a:lnTo>
                  <a:lnTo>
                    <a:pt x="806" y="761"/>
                  </a:lnTo>
                  <a:lnTo>
                    <a:pt x="801" y="751"/>
                  </a:lnTo>
                  <a:lnTo>
                    <a:pt x="793" y="735"/>
                  </a:lnTo>
                  <a:lnTo>
                    <a:pt x="782" y="715"/>
                  </a:lnTo>
                  <a:lnTo>
                    <a:pt x="768" y="689"/>
                  </a:lnTo>
                  <a:lnTo>
                    <a:pt x="750" y="658"/>
                  </a:lnTo>
                  <a:lnTo>
                    <a:pt x="729" y="625"/>
                  </a:lnTo>
                  <a:lnTo>
                    <a:pt x="704" y="587"/>
                  </a:lnTo>
                  <a:lnTo>
                    <a:pt x="677" y="547"/>
                  </a:lnTo>
                  <a:lnTo>
                    <a:pt x="646" y="505"/>
                  </a:lnTo>
                  <a:lnTo>
                    <a:pt x="611" y="461"/>
                  </a:lnTo>
                  <a:lnTo>
                    <a:pt x="573" y="415"/>
                  </a:lnTo>
                  <a:lnTo>
                    <a:pt x="532" y="369"/>
                  </a:lnTo>
                  <a:lnTo>
                    <a:pt x="487" y="322"/>
                  </a:lnTo>
                  <a:lnTo>
                    <a:pt x="438" y="276"/>
                  </a:lnTo>
                  <a:lnTo>
                    <a:pt x="386" y="230"/>
                  </a:lnTo>
                  <a:lnTo>
                    <a:pt x="331" y="186"/>
                  </a:lnTo>
                  <a:lnTo>
                    <a:pt x="272" y="143"/>
                  </a:lnTo>
                  <a:lnTo>
                    <a:pt x="209" y="103"/>
                  </a:lnTo>
                  <a:lnTo>
                    <a:pt x="144" y="66"/>
                  </a:lnTo>
                  <a:lnTo>
                    <a:pt x="73" y="31"/>
                  </a:lnTo>
                  <a:lnTo>
                    <a:pt x="0" y="0"/>
                  </a:lnTo>
                  <a:lnTo>
                    <a:pt x="51" y="0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70" y="0"/>
                  </a:lnTo>
                  <a:lnTo>
                    <a:pt x="200" y="0"/>
                  </a:lnTo>
                  <a:lnTo>
                    <a:pt x="249" y="0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4208121" y="1952624"/>
              <a:ext cx="2298583" cy="2231085"/>
            </a:xfrm>
            <a:custGeom>
              <a:avLst/>
              <a:gdLst>
                <a:gd name="T0" fmla="*/ 1341 w 2520"/>
                <a:gd name="T1" fmla="*/ 0 h 2446"/>
                <a:gd name="T2" fmla="*/ 1493 w 2520"/>
                <a:gd name="T3" fmla="*/ 17 h 2446"/>
                <a:gd name="T4" fmla="*/ 1646 w 2520"/>
                <a:gd name="T5" fmla="*/ 53 h 2446"/>
                <a:gd name="T6" fmla="*/ 1796 w 2520"/>
                <a:gd name="T7" fmla="*/ 112 h 2446"/>
                <a:gd name="T8" fmla="*/ 1943 w 2520"/>
                <a:gd name="T9" fmla="*/ 192 h 2446"/>
                <a:gd name="T10" fmla="*/ 2086 w 2520"/>
                <a:gd name="T11" fmla="*/ 296 h 2446"/>
                <a:gd name="T12" fmla="*/ 2220 w 2520"/>
                <a:gd name="T13" fmla="*/ 426 h 2446"/>
                <a:gd name="T14" fmla="*/ 2348 w 2520"/>
                <a:gd name="T15" fmla="*/ 581 h 2446"/>
                <a:gd name="T16" fmla="*/ 2465 w 2520"/>
                <a:gd name="T17" fmla="*/ 765 h 2446"/>
                <a:gd name="T18" fmla="*/ 2471 w 2520"/>
                <a:gd name="T19" fmla="*/ 888 h 2446"/>
                <a:gd name="T20" fmla="*/ 2362 w 2520"/>
                <a:gd name="T21" fmla="*/ 936 h 2446"/>
                <a:gd name="T22" fmla="*/ 2241 w 2520"/>
                <a:gd name="T23" fmla="*/ 989 h 2446"/>
                <a:gd name="T24" fmla="*/ 2111 w 2520"/>
                <a:gd name="T25" fmla="*/ 1047 h 2446"/>
                <a:gd name="T26" fmla="*/ 1974 w 2520"/>
                <a:gd name="T27" fmla="*/ 1107 h 2446"/>
                <a:gd name="T28" fmla="*/ 1833 w 2520"/>
                <a:gd name="T29" fmla="*/ 1169 h 2446"/>
                <a:gd name="T30" fmla="*/ 1692 w 2520"/>
                <a:gd name="T31" fmla="*/ 1231 h 2446"/>
                <a:gd name="T32" fmla="*/ 1551 w 2520"/>
                <a:gd name="T33" fmla="*/ 1293 h 2446"/>
                <a:gd name="T34" fmla="*/ 1414 w 2520"/>
                <a:gd name="T35" fmla="*/ 1353 h 2446"/>
                <a:gd name="T36" fmla="*/ 1282 w 2520"/>
                <a:gd name="T37" fmla="*/ 1411 h 2446"/>
                <a:gd name="T38" fmla="*/ 1160 w 2520"/>
                <a:gd name="T39" fmla="*/ 1465 h 2446"/>
                <a:gd name="T40" fmla="*/ 1050 w 2520"/>
                <a:gd name="T41" fmla="*/ 1512 h 2446"/>
                <a:gd name="T42" fmla="*/ 955 w 2520"/>
                <a:gd name="T43" fmla="*/ 1555 h 2446"/>
                <a:gd name="T44" fmla="*/ 875 w 2520"/>
                <a:gd name="T45" fmla="*/ 1589 h 2446"/>
                <a:gd name="T46" fmla="*/ 815 w 2520"/>
                <a:gd name="T47" fmla="*/ 1616 h 2446"/>
                <a:gd name="T48" fmla="*/ 778 w 2520"/>
                <a:gd name="T49" fmla="*/ 1633 h 2446"/>
                <a:gd name="T50" fmla="*/ 764 w 2520"/>
                <a:gd name="T51" fmla="*/ 1638 h 2446"/>
                <a:gd name="T52" fmla="*/ 751 w 2520"/>
                <a:gd name="T53" fmla="*/ 1644 h 2446"/>
                <a:gd name="T54" fmla="*/ 715 w 2520"/>
                <a:gd name="T55" fmla="*/ 1664 h 2446"/>
                <a:gd name="T56" fmla="*/ 659 w 2520"/>
                <a:gd name="T57" fmla="*/ 1697 h 2446"/>
                <a:gd name="T58" fmla="*/ 587 w 2520"/>
                <a:gd name="T59" fmla="*/ 1742 h 2446"/>
                <a:gd name="T60" fmla="*/ 505 w 2520"/>
                <a:gd name="T61" fmla="*/ 1801 h 2446"/>
                <a:gd name="T62" fmla="*/ 414 w 2520"/>
                <a:gd name="T63" fmla="*/ 1874 h 2446"/>
                <a:gd name="T64" fmla="*/ 322 w 2520"/>
                <a:gd name="T65" fmla="*/ 1960 h 2446"/>
                <a:gd name="T66" fmla="*/ 229 w 2520"/>
                <a:gd name="T67" fmla="*/ 2060 h 2446"/>
                <a:gd name="T68" fmla="*/ 142 w 2520"/>
                <a:gd name="T69" fmla="*/ 2174 h 2446"/>
                <a:gd name="T70" fmla="*/ 64 w 2520"/>
                <a:gd name="T71" fmla="*/ 2304 h 2446"/>
                <a:gd name="T72" fmla="*/ 0 w 2520"/>
                <a:gd name="T73" fmla="*/ 2446 h 2446"/>
                <a:gd name="T74" fmla="*/ 0 w 2520"/>
                <a:gd name="T75" fmla="*/ 2351 h 2446"/>
                <a:gd name="T76" fmla="*/ 0 w 2520"/>
                <a:gd name="T77" fmla="*/ 2277 h 2446"/>
                <a:gd name="T78" fmla="*/ 0 w 2520"/>
                <a:gd name="T79" fmla="*/ 2220 h 2446"/>
                <a:gd name="T80" fmla="*/ 0 w 2520"/>
                <a:gd name="T81" fmla="*/ 2141 h 2446"/>
                <a:gd name="T82" fmla="*/ 0 w 2520"/>
                <a:gd name="T83" fmla="*/ 2125 h 2446"/>
                <a:gd name="T84" fmla="*/ 0 w 2520"/>
                <a:gd name="T85" fmla="*/ 1416 h 2446"/>
                <a:gd name="T86" fmla="*/ 0 w 2520"/>
                <a:gd name="T87" fmla="*/ 1215 h 2446"/>
                <a:gd name="T88" fmla="*/ 10 w 2520"/>
                <a:gd name="T89" fmla="*/ 1065 h 2446"/>
                <a:gd name="T90" fmla="*/ 41 w 2520"/>
                <a:gd name="T91" fmla="*/ 921 h 2446"/>
                <a:gd name="T92" fmla="*/ 90 w 2520"/>
                <a:gd name="T93" fmla="*/ 782 h 2446"/>
                <a:gd name="T94" fmla="*/ 156 w 2520"/>
                <a:gd name="T95" fmla="*/ 653 h 2446"/>
                <a:gd name="T96" fmla="*/ 237 w 2520"/>
                <a:gd name="T97" fmla="*/ 531 h 2446"/>
                <a:gd name="T98" fmla="*/ 333 w 2520"/>
                <a:gd name="T99" fmla="*/ 418 h 2446"/>
                <a:gd name="T100" fmla="*/ 441 w 2520"/>
                <a:gd name="T101" fmla="*/ 317 h 2446"/>
                <a:gd name="T102" fmla="*/ 560 w 2520"/>
                <a:gd name="T103" fmla="*/ 227 h 2446"/>
                <a:gd name="T104" fmla="*/ 688 w 2520"/>
                <a:gd name="T105" fmla="*/ 151 h 2446"/>
                <a:gd name="T106" fmla="*/ 824 w 2520"/>
                <a:gd name="T107" fmla="*/ 90 h 2446"/>
                <a:gd name="T108" fmla="*/ 966 w 2520"/>
                <a:gd name="T109" fmla="*/ 42 h 2446"/>
                <a:gd name="T110" fmla="*/ 1114 w 2520"/>
                <a:gd name="T111" fmla="*/ 13 h 2446"/>
                <a:gd name="T112" fmla="*/ 1264 w 2520"/>
                <a:gd name="T113" fmla="*/ 0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20" h="2446">
                  <a:moveTo>
                    <a:pt x="1264" y="0"/>
                  </a:moveTo>
                  <a:lnTo>
                    <a:pt x="1341" y="0"/>
                  </a:lnTo>
                  <a:lnTo>
                    <a:pt x="1416" y="6"/>
                  </a:lnTo>
                  <a:lnTo>
                    <a:pt x="1493" y="17"/>
                  </a:lnTo>
                  <a:lnTo>
                    <a:pt x="1569" y="32"/>
                  </a:lnTo>
                  <a:lnTo>
                    <a:pt x="1646" y="53"/>
                  </a:lnTo>
                  <a:lnTo>
                    <a:pt x="1721" y="80"/>
                  </a:lnTo>
                  <a:lnTo>
                    <a:pt x="1796" y="112"/>
                  </a:lnTo>
                  <a:lnTo>
                    <a:pt x="1870" y="149"/>
                  </a:lnTo>
                  <a:lnTo>
                    <a:pt x="1943" y="192"/>
                  </a:lnTo>
                  <a:lnTo>
                    <a:pt x="2015" y="241"/>
                  </a:lnTo>
                  <a:lnTo>
                    <a:pt x="2086" y="296"/>
                  </a:lnTo>
                  <a:lnTo>
                    <a:pt x="2153" y="358"/>
                  </a:lnTo>
                  <a:lnTo>
                    <a:pt x="2220" y="426"/>
                  </a:lnTo>
                  <a:lnTo>
                    <a:pt x="2285" y="500"/>
                  </a:lnTo>
                  <a:lnTo>
                    <a:pt x="2348" y="581"/>
                  </a:lnTo>
                  <a:lnTo>
                    <a:pt x="2409" y="670"/>
                  </a:lnTo>
                  <a:lnTo>
                    <a:pt x="2465" y="765"/>
                  </a:lnTo>
                  <a:lnTo>
                    <a:pt x="2520" y="866"/>
                  </a:lnTo>
                  <a:lnTo>
                    <a:pt x="2471" y="888"/>
                  </a:lnTo>
                  <a:lnTo>
                    <a:pt x="2419" y="911"/>
                  </a:lnTo>
                  <a:lnTo>
                    <a:pt x="2362" y="936"/>
                  </a:lnTo>
                  <a:lnTo>
                    <a:pt x="2303" y="962"/>
                  </a:lnTo>
                  <a:lnTo>
                    <a:pt x="2241" y="989"/>
                  </a:lnTo>
                  <a:lnTo>
                    <a:pt x="2177" y="1017"/>
                  </a:lnTo>
                  <a:lnTo>
                    <a:pt x="2111" y="1047"/>
                  </a:lnTo>
                  <a:lnTo>
                    <a:pt x="2043" y="1076"/>
                  </a:lnTo>
                  <a:lnTo>
                    <a:pt x="1974" y="1107"/>
                  </a:lnTo>
                  <a:lnTo>
                    <a:pt x="1905" y="1138"/>
                  </a:lnTo>
                  <a:lnTo>
                    <a:pt x="1833" y="1169"/>
                  </a:lnTo>
                  <a:lnTo>
                    <a:pt x="1763" y="1199"/>
                  </a:lnTo>
                  <a:lnTo>
                    <a:pt x="1692" y="1231"/>
                  </a:lnTo>
                  <a:lnTo>
                    <a:pt x="1620" y="1262"/>
                  </a:lnTo>
                  <a:lnTo>
                    <a:pt x="1551" y="1293"/>
                  </a:lnTo>
                  <a:lnTo>
                    <a:pt x="1482" y="1324"/>
                  </a:lnTo>
                  <a:lnTo>
                    <a:pt x="1414" y="1353"/>
                  </a:lnTo>
                  <a:lnTo>
                    <a:pt x="1347" y="1383"/>
                  </a:lnTo>
                  <a:lnTo>
                    <a:pt x="1282" y="1411"/>
                  </a:lnTo>
                  <a:lnTo>
                    <a:pt x="1220" y="1438"/>
                  </a:lnTo>
                  <a:lnTo>
                    <a:pt x="1160" y="1465"/>
                  </a:lnTo>
                  <a:lnTo>
                    <a:pt x="1104" y="1489"/>
                  </a:lnTo>
                  <a:lnTo>
                    <a:pt x="1050" y="1512"/>
                  </a:lnTo>
                  <a:lnTo>
                    <a:pt x="1001" y="1534"/>
                  </a:lnTo>
                  <a:lnTo>
                    <a:pt x="955" y="1555"/>
                  </a:lnTo>
                  <a:lnTo>
                    <a:pt x="913" y="1574"/>
                  </a:lnTo>
                  <a:lnTo>
                    <a:pt x="875" y="1589"/>
                  </a:lnTo>
                  <a:lnTo>
                    <a:pt x="842" y="1605"/>
                  </a:lnTo>
                  <a:lnTo>
                    <a:pt x="815" y="1616"/>
                  </a:lnTo>
                  <a:lnTo>
                    <a:pt x="793" y="1625"/>
                  </a:lnTo>
                  <a:lnTo>
                    <a:pt x="778" y="1633"/>
                  </a:lnTo>
                  <a:lnTo>
                    <a:pt x="768" y="1637"/>
                  </a:lnTo>
                  <a:lnTo>
                    <a:pt x="764" y="1638"/>
                  </a:lnTo>
                  <a:lnTo>
                    <a:pt x="761" y="1641"/>
                  </a:lnTo>
                  <a:lnTo>
                    <a:pt x="751" y="1644"/>
                  </a:lnTo>
                  <a:lnTo>
                    <a:pt x="736" y="1653"/>
                  </a:lnTo>
                  <a:lnTo>
                    <a:pt x="715" y="1664"/>
                  </a:lnTo>
                  <a:lnTo>
                    <a:pt x="688" y="1679"/>
                  </a:lnTo>
                  <a:lnTo>
                    <a:pt x="659" y="1697"/>
                  </a:lnTo>
                  <a:lnTo>
                    <a:pt x="624" y="1718"/>
                  </a:lnTo>
                  <a:lnTo>
                    <a:pt x="587" y="1742"/>
                  </a:lnTo>
                  <a:lnTo>
                    <a:pt x="547" y="1770"/>
                  </a:lnTo>
                  <a:lnTo>
                    <a:pt x="505" y="1801"/>
                  </a:lnTo>
                  <a:lnTo>
                    <a:pt x="460" y="1836"/>
                  </a:lnTo>
                  <a:lnTo>
                    <a:pt x="414" y="1874"/>
                  </a:lnTo>
                  <a:lnTo>
                    <a:pt x="368" y="1915"/>
                  </a:lnTo>
                  <a:lnTo>
                    <a:pt x="322" y="1960"/>
                  </a:lnTo>
                  <a:lnTo>
                    <a:pt x="276" y="2009"/>
                  </a:lnTo>
                  <a:lnTo>
                    <a:pt x="229" y="2060"/>
                  </a:lnTo>
                  <a:lnTo>
                    <a:pt x="185" y="2115"/>
                  </a:lnTo>
                  <a:lnTo>
                    <a:pt x="142" y="2174"/>
                  </a:lnTo>
                  <a:lnTo>
                    <a:pt x="103" y="2237"/>
                  </a:lnTo>
                  <a:lnTo>
                    <a:pt x="64" y="2304"/>
                  </a:lnTo>
                  <a:lnTo>
                    <a:pt x="31" y="2373"/>
                  </a:lnTo>
                  <a:lnTo>
                    <a:pt x="0" y="2446"/>
                  </a:lnTo>
                  <a:lnTo>
                    <a:pt x="0" y="2396"/>
                  </a:lnTo>
                  <a:lnTo>
                    <a:pt x="0" y="2351"/>
                  </a:lnTo>
                  <a:lnTo>
                    <a:pt x="0" y="2311"/>
                  </a:lnTo>
                  <a:lnTo>
                    <a:pt x="0" y="2277"/>
                  </a:lnTo>
                  <a:lnTo>
                    <a:pt x="0" y="2236"/>
                  </a:lnTo>
                  <a:lnTo>
                    <a:pt x="0" y="2220"/>
                  </a:lnTo>
                  <a:lnTo>
                    <a:pt x="0" y="2197"/>
                  </a:lnTo>
                  <a:lnTo>
                    <a:pt x="0" y="2141"/>
                  </a:lnTo>
                  <a:lnTo>
                    <a:pt x="0" y="2133"/>
                  </a:lnTo>
                  <a:lnTo>
                    <a:pt x="0" y="2125"/>
                  </a:lnTo>
                  <a:lnTo>
                    <a:pt x="0" y="1469"/>
                  </a:lnTo>
                  <a:lnTo>
                    <a:pt x="0" y="1416"/>
                  </a:lnTo>
                  <a:lnTo>
                    <a:pt x="0" y="1320"/>
                  </a:lnTo>
                  <a:lnTo>
                    <a:pt x="0" y="1215"/>
                  </a:lnTo>
                  <a:lnTo>
                    <a:pt x="3" y="1139"/>
                  </a:lnTo>
                  <a:lnTo>
                    <a:pt x="10" y="1065"/>
                  </a:lnTo>
                  <a:lnTo>
                    <a:pt x="23" y="992"/>
                  </a:lnTo>
                  <a:lnTo>
                    <a:pt x="41" y="921"/>
                  </a:lnTo>
                  <a:lnTo>
                    <a:pt x="63" y="850"/>
                  </a:lnTo>
                  <a:lnTo>
                    <a:pt x="90" y="782"/>
                  </a:lnTo>
                  <a:lnTo>
                    <a:pt x="120" y="717"/>
                  </a:lnTo>
                  <a:lnTo>
                    <a:pt x="156" y="653"/>
                  </a:lnTo>
                  <a:lnTo>
                    <a:pt x="195" y="590"/>
                  </a:lnTo>
                  <a:lnTo>
                    <a:pt x="237" y="531"/>
                  </a:lnTo>
                  <a:lnTo>
                    <a:pt x="283" y="473"/>
                  </a:lnTo>
                  <a:lnTo>
                    <a:pt x="333" y="418"/>
                  </a:lnTo>
                  <a:lnTo>
                    <a:pt x="386" y="366"/>
                  </a:lnTo>
                  <a:lnTo>
                    <a:pt x="441" y="317"/>
                  </a:lnTo>
                  <a:lnTo>
                    <a:pt x="499" y="271"/>
                  </a:lnTo>
                  <a:lnTo>
                    <a:pt x="560" y="227"/>
                  </a:lnTo>
                  <a:lnTo>
                    <a:pt x="623" y="187"/>
                  </a:lnTo>
                  <a:lnTo>
                    <a:pt x="688" y="151"/>
                  </a:lnTo>
                  <a:lnTo>
                    <a:pt x="755" y="118"/>
                  </a:lnTo>
                  <a:lnTo>
                    <a:pt x="824" y="90"/>
                  </a:lnTo>
                  <a:lnTo>
                    <a:pt x="895" y="64"/>
                  </a:lnTo>
                  <a:lnTo>
                    <a:pt x="966" y="42"/>
                  </a:lnTo>
                  <a:lnTo>
                    <a:pt x="1040" y="26"/>
                  </a:lnTo>
                  <a:lnTo>
                    <a:pt x="1114" y="13"/>
                  </a:lnTo>
                  <a:lnTo>
                    <a:pt x="1188" y="4"/>
                  </a:lnTo>
                  <a:lnTo>
                    <a:pt x="1264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4209033" y="3505080"/>
              <a:ext cx="2230173" cy="2300407"/>
            </a:xfrm>
            <a:custGeom>
              <a:avLst/>
              <a:gdLst>
                <a:gd name="T0" fmla="*/ 887 w 2445"/>
                <a:gd name="T1" fmla="*/ 49 h 2522"/>
                <a:gd name="T2" fmla="*/ 935 w 2445"/>
                <a:gd name="T3" fmla="*/ 158 h 2522"/>
                <a:gd name="T4" fmla="*/ 989 w 2445"/>
                <a:gd name="T5" fmla="*/ 279 h 2522"/>
                <a:gd name="T6" fmla="*/ 1045 w 2445"/>
                <a:gd name="T7" fmla="*/ 408 h 2522"/>
                <a:gd name="T8" fmla="*/ 1105 w 2445"/>
                <a:gd name="T9" fmla="*/ 547 h 2522"/>
                <a:gd name="T10" fmla="*/ 1168 w 2445"/>
                <a:gd name="T11" fmla="*/ 686 h 2522"/>
                <a:gd name="T12" fmla="*/ 1230 w 2445"/>
                <a:gd name="T13" fmla="*/ 829 h 2522"/>
                <a:gd name="T14" fmla="*/ 1292 w 2445"/>
                <a:gd name="T15" fmla="*/ 970 h 2522"/>
                <a:gd name="T16" fmla="*/ 1353 w 2445"/>
                <a:gd name="T17" fmla="*/ 1107 h 2522"/>
                <a:gd name="T18" fmla="*/ 1410 w 2445"/>
                <a:gd name="T19" fmla="*/ 1238 h 2522"/>
                <a:gd name="T20" fmla="*/ 1463 w 2445"/>
                <a:gd name="T21" fmla="*/ 1360 h 2522"/>
                <a:gd name="T22" fmla="*/ 1512 w 2445"/>
                <a:gd name="T23" fmla="*/ 1470 h 2522"/>
                <a:gd name="T24" fmla="*/ 1554 w 2445"/>
                <a:gd name="T25" fmla="*/ 1566 h 2522"/>
                <a:gd name="T26" fmla="*/ 1588 w 2445"/>
                <a:gd name="T27" fmla="*/ 1646 h 2522"/>
                <a:gd name="T28" fmla="*/ 1615 w 2445"/>
                <a:gd name="T29" fmla="*/ 1706 h 2522"/>
                <a:gd name="T30" fmla="*/ 1632 w 2445"/>
                <a:gd name="T31" fmla="*/ 1743 h 2522"/>
                <a:gd name="T32" fmla="*/ 1637 w 2445"/>
                <a:gd name="T33" fmla="*/ 1756 h 2522"/>
                <a:gd name="T34" fmla="*/ 1644 w 2445"/>
                <a:gd name="T35" fmla="*/ 1770 h 2522"/>
                <a:gd name="T36" fmla="*/ 1663 w 2445"/>
                <a:gd name="T37" fmla="*/ 1806 h 2522"/>
                <a:gd name="T38" fmla="*/ 1695 w 2445"/>
                <a:gd name="T39" fmla="*/ 1863 h 2522"/>
                <a:gd name="T40" fmla="*/ 1741 w 2445"/>
                <a:gd name="T41" fmla="*/ 1935 h 2522"/>
                <a:gd name="T42" fmla="*/ 1800 w 2445"/>
                <a:gd name="T43" fmla="*/ 2017 h 2522"/>
                <a:gd name="T44" fmla="*/ 1872 w 2445"/>
                <a:gd name="T45" fmla="*/ 2106 h 2522"/>
                <a:gd name="T46" fmla="*/ 1959 w 2445"/>
                <a:gd name="T47" fmla="*/ 2200 h 2522"/>
                <a:gd name="T48" fmla="*/ 2059 w 2445"/>
                <a:gd name="T49" fmla="*/ 2292 h 2522"/>
                <a:gd name="T50" fmla="*/ 2173 w 2445"/>
                <a:gd name="T51" fmla="*/ 2380 h 2522"/>
                <a:gd name="T52" fmla="*/ 2301 w 2445"/>
                <a:gd name="T53" fmla="*/ 2457 h 2522"/>
                <a:gd name="T54" fmla="*/ 2445 w 2445"/>
                <a:gd name="T55" fmla="*/ 2522 h 2522"/>
                <a:gd name="T56" fmla="*/ 2349 w 2445"/>
                <a:gd name="T57" fmla="*/ 2522 h 2522"/>
                <a:gd name="T58" fmla="*/ 2274 w 2445"/>
                <a:gd name="T59" fmla="*/ 2522 h 2522"/>
                <a:gd name="T60" fmla="*/ 2234 w 2445"/>
                <a:gd name="T61" fmla="*/ 2522 h 2522"/>
                <a:gd name="T62" fmla="*/ 2196 w 2445"/>
                <a:gd name="T63" fmla="*/ 2522 h 2522"/>
                <a:gd name="T64" fmla="*/ 2131 w 2445"/>
                <a:gd name="T65" fmla="*/ 2522 h 2522"/>
                <a:gd name="T66" fmla="*/ 2095 w 2445"/>
                <a:gd name="T67" fmla="*/ 2522 h 2522"/>
                <a:gd name="T68" fmla="*/ 2069 w 2445"/>
                <a:gd name="T69" fmla="*/ 2522 h 2522"/>
                <a:gd name="T70" fmla="*/ 2037 w 2445"/>
                <a:gd name="T71" fmla="*/ 2522 h 2522"/>
                <a:gd name="T72" fmla="*/ 1927 w 2445"/>
                <a:gd name="T73" fmla="*/ 2522 h 2522"/>
                <a:gd name="T74" fmla="*/ 1868 w 2445"/>
                <a:gd name="T75" fmla="*/ 2522 h 2522"/>
                <a:gd name="T76" fmla="*/ 1582 w 2445"/>
                <a:gd name="T77" fmla="*/ 2522 h 2522"/>
                <a:gd name="T78" fmla="*/ 1468 w 2445"/>
                <a:gd name="T79" fmla="*/ 2522 h 2522"/>
                <a:gd name="T80" fmla="*/ 1319 w 2445"/>
                <a:gd name="T81" fmla="*/ 2522 h 2522"/>
                <a:gd name="T82" fmla="*/ 1139 w 2445"/>
                <a:gd name="T83" fmla="*/ 2519 h 2522"/>
                <a:gd name="T84" fmla="*/ 991 w 2445"/>
                <a:gd name="T85" fmla="*/ 2499 h 2522"/>
                <a:gd name="T86" fmla="*/ 850 w 2445"/>
                <a:gd name="T87" fmla="*/ 2458 h 2522"/>
                <a:gd name="T88" fmla="*/ 716 w 2445"/>
                <a:gd name="T89" fmla="*/ 2400 h 2522"/>
                <a:gd name="T90" fmla="*/ 590 w 2445"/>
                <a:gd name="T91" fmla="*/ 2327 h 2522"/>
                <a:gd name="T92" fmla="*/ 473 w 2445"/>
                <a:gd name="T93" fmla="*/ 2239 h 2522"/>
                <a:gd name="T94" fmla="*/ 366 w 2445"/>
                <a:gd name="T95" fmla="*/ 2136 h 2522"/>
                <a:gd name="T96" fmla="*/ 271 w 2445"/>
                <a:gd name="T97" fmla="*/ 2023 h 2522"/>
                <a:gd name="T98" fmla="*/ 187 w 2445"/>
                <a:gd name="T99" fmla="*/ 1899 h 2522"/>
                <a:gd name="T100" fmla="*/ 118 w 2445"/>
                <a:gd name="T101" fmla="*/ 1766 h 2522"/>
                <a:gd name="T102" fmla="*/ 64 w 2445"/>
                <a:gd name="T103" fmla="*/ 1627 h 2522"/>
                <a:gd name="T104" fmla="*/ 26 w 2445"/>
                <a:gd name="T105" fmla="*/ 1482 h 2522"/>
                <a:gd name="T106" fmla="*/ 4 w 2445"/>
                <a:gd name="T107" fmla="*/ 1333 h 2522"/>
                <a:gd name="T108" fmla="*/ 0 w 2445"/>
                <a:gd name="T109" fmla="*/ 1180 h 2522"/>
                <a:gd name="T110" fmla="*/ 17 w 2445"/>
                <a:gd name="T111" fmla="*/ 1028 h 2522"/>
                <a:gd name="T112" fmla="*/ 53 w 2445"/>
                <a:gd name="T113" fmla="*/ 875 h 2522"/>
                <a:gd name="T114" fmla="*/ 111 w 2445"/>
                <a:gd name="T115" fmla="*/ 725 h 2522"/>
                <a:gd name="T116" fmla="*/ 191 w 2445"/>
                <a:gd name="T117" fmla="*/ 577 h 2522"/>
                <a:gd name="T118" fmla="*/ 296 w 2445"/>
                <a:gd name="T119" fmla="*/ 435 h 2522"/>
                <a:gd name="T120" fmla="*/ 426 w 2445"/>
                <a:gd name="T121" fmla="*/ 300 h 2522"/>
                <a:gd name="T122" fmla="*/ 581 w 2445"/>
                <a:gd name="T123" fmla="*/ 172 h 2522"/>
                <a:gd name="T124" fmla="*/ 764 w 2445"/>
                <a:gd name="T125" fmla="*/ 54 h 2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45" h="2522">
                  <a:moveTo>
                    <a:pt x="866" y="0"/>
                  </a:moveTo>
                  <a:lnTo>
                    <a:pt x="887" y="49"/>
                  </a:lnTo>
                  <a:lnTo>
                    <a:pt x="910" y="102"/>
                  </a:lnTo>
                  <a:lnTo>
                    <a:pt x="935" y="158"/>
                  </a:lnTo>
                  <a:lnTo>
                    <a:pt x="962" y="217"/>
                  </a:lnTo>
                  <a:lnTo>
                    <a:pt x="989" y="279"/>
                  </a:lnTo>
                  <a:lnTo>
                    <a:pt x="1017" y="343"/>
                  </a:lnTo>
                  <a:lnTo>
                    <a:pt x="1045" y="408"/>
                  </a:lnTo>
                  <a:lnTo>
                    <a:pt x="1076" y="477"/>
                  </a:lnTo>
                  <a:lnTo>
                    <a:pt x="1105" y="547"/>
                  </a:lnTo>
                  <a:lnTo>
                    <a:pt x="1136" y="616"/>
                  </a:lnTo>
                  <a:lnTo>
                    <a:pt x="1168" y="686"/>
                  </a:lnTo>
                  <a:lnTo>
                    <a:pt x="1199" y="758"/>
                  </a:lnTo>
                  <a:lnTo>
                    <a:pt x="1230" y="829"/>
                  </a:lnTo>
                  <a:lnTo>
                    <a:pt x="1262" y="899"/>
                  </a:lnTo>
                  <a:lnTo>
                    <a:pt x="1292" y="970"/>
                  </a:lnTo>
                  <a:lnTo>
                    <a:pt x="1322" y="1039"/>
                  </a:lnTo>
                  <a:lnTo>
                    <a:pt x="1353" y="1107"/>
                  </a:lnTo>
                  <a:lnTo>
                    <a:pt x="1381" y="1174"/>
                  </a:lnTo>
                  <a:lnTo>
                    <a:pt x="1410" y="1238"/>
                  </a:lnTo>
                  <a:lnTo>
                    <a:pt x="1437" y="1301"/>
                  </a:lnTo>
                  <a:lnTo>
                    <a:pt x="1463" y="1360"/>
                  </a:lnTo>
                  <a:lnTo>
                    <a:pt x="1488" y="1418"/>
                  </a:lnTo>
                  <a:lnTo>
                    <a:pt x="1512" y="1470"/>
                  </a:lnTo>
                  <a:lnTo>
                    <a:pt x="1533" y="1520"/>
                  </a:lnTo>
                  <a:lnTo>
                    <a:pt x="1554" y="1566"/>
                  </a:lnTo>
                  <a:lnTo>
                    <a:pt x="1572" y="1609"/>
                  </a:lnTo>
                  <a:lnTo>
                    <a:pt x="1588" y="1646"/>
                  </a:lnTo>
                  <a:lnTo>
                    <a:pt x="1603" y="1678"/>
                  </a:lnTo>
                  <a:lnTo>
                    <a:pt x="1615" y="1706"/>
                  </a:lnTo>
                  <a:lnTo>
                    <a:pt x="1624" y="1728"/>
                  </a:lnTo>
                  <a:lnTo>
                    <a:pt x="1632" y="1743"/>
                  </a:lnTo>
                  <a:lnTo>
                    <a:pt x="1636" y="1754"/>
                  </a:lnTo>
                  <a:lnTo>
                    <a:pt x="1637" y="1756"/>
                  </a:lnTo>
                  <a:lnTo>
                    <a:pt x="1638" y="1760"/>
                  </a:lnTo>
                  <a:lnTo>
                    <a:pt x="1644" y="1770"/>
                  </a:lnTo>
                  <a:lnTo>
                    <a:pt x="1651" y="1786"/>
                  </a:lnTo>
                  <a:lnTo>
                    <a:pt x="1663" y="1806"/>
                  </a:lnTo>
                  <a:lnTo>
                    <a:pt x="1677" y="1832"/>
                  </a:lnTo>
                  <a:lnTo>
                    <a:pt x="1695" y="1863"/>
                  </a:lnTo>
                  <a:lnTo>
                    <a:pt x="1717" y="1897"/>
                  </a:lnTo>
                  <a:lnTo>
                    <a:pt x="1741" y="1935"/>
                  </a:lnTo>
                  <a:lnTo>
                    <a:pt x="1768" y="1974"/>
                  </a:lnTo>
                  <a:lnTo>
                    <a:pt x="1800" y="2017"/>
                  </a:lnTo>
                  <a:lnTo>
                    <a:pt x="1835" y="2062"/>
                  </a:lnTo>
                  <a:lnTo>
                    <a:pt x="1872" y="2106"/>
                  </a:lnTo>
                  <a:lnTo>
                    <a:pt x="1914" y="2154"/>
                  </a:lnTo>
                  <a:lnTo>
                    <a:pt x="1959" y="2200"/>
                  </a:lnTo>
                  <a:lnTo>
                    <a:pt x="2006" y="2246"/>
                  </a:lnTo>
                  <a:lnTo>
                    <a:pt x="2059" y="2292"/>
                  </a:lnTo>
                  <a:lnTo>
                    <a:pt x="2114" y="2336"/>
                  </a:lnTo>
                  <a:lnTo>
                    <a:pt x="2173" y="2380"/>
                  </a:lnTo>
                  <a:lnTo>
                    <a:pt x="2236" y="2419"/>
                  </a:lnTo>
                  <a:lnTo>
                    <a:pt x="2301" y="2457"/>
                  </a:lnTo>
                  <a:lnTo>
                    <a:pt x="2372" y="2491"/>
                  </a:lnTo>
                  <a:lnTo>
                    <a:pt x="2445" y="2522"/>
                  </a:lnTo>
                  <a:lnTo>
                    <a:pt x="2393" y="2522"/>
                  </a:lnTo>
                  <a:lnTo>
                    <a:pt x="2349" y="2522"/>
                  </a:lnTo>
                  <a:lnTo>
                    <a:pt x="2309" y="2522"/>
                  </a:lnTo>
                  <a:lnTo>
                    <a:pt x="2274" y="2522"/>
                  </a:lnTo>
                  <a:lnTo>
                    <a:pt x="2256" y="2522"/>
                  </a:lnTo>
                  <a:lnTo>
                    <a:pt x="2234" y="2522"/>
                  </a:lnTo>
                  <a:lnTo>
                    <a:pt x="2219" y="2522"/>
                  </a:lnTo>
                  <a:lnTo>
                    <a:pt x="2196" y="2522"/>
                  </a:lnTo>
                  <a:lnTo>
                    <a:pt x="2145" y="2522"/>
                  </a:lnTo>
                  <a:lnTo>
                    <a:pt x="2131" y="2522"/>
                  </a:lnTo>
                  <a:lnTo>
                    <a:pt x="2118" y="2522"/>
                  </a:lnTo>
                  <a:lnTo>
                    <a:pt x="2095" y="2522"/>
                  </a:lnTo>
                  <a:lnTo>
                    <a:pt x="2082" y="2522"/>
                  </a:lnTo>
                  <a:lnTo>
                    <a:pt x="2069" y="2522"/>
                  </a:lnTo>
                  <a:lnTo>
                    <a:pt x="2054" y="2522"/>
                  </a:lnTo>
                  <a:lnTo>
                    <a:pt x="2037" y="2522"/>
                  </a:lnTo>
                  <a:lnTo>
                    <a:pt x="2018" y="2522"/>
                  </a:lnTo>
                  <a:lnTo>
                    <a:pt x="1927" y="2522"/>
                  </a:lnTo>
                  <a:lnTo>
                    <a:pt x="1906" y="2522"/>
                  </a:lnTo>
                  <a:lnTo>
                    <a:pt x="1868" y="2522"/>
                  </a:lnTo>
                  <a:lnTo>
                    <a:pt x="1624" y="2522"/>
                  </a:lnTo>
                  <a:lnTo>
                    <a:pt x="1582" y="2522"/>
                  </a:lnTo>
                  <a:lnTo>
                    <a:pt x="1535" y="2522"/>
                  </a:lnTo>
                  <a:lnTo>
                    <a:pt x="1468" y="2522"/>
                  </a:lnTo>
                  <a:lnTo>
                    <a:pt x="1415" y="2522"/>
                  </a:lnTo>
                  <a:lnTo>
                    <a:pt x="1319" y="2522"/>
                  </a:lnTo>
                  <a:lnTo>
                    <a:pt x="1213" y="2522"/>
                  </a:lnTo>
                  <a:lnTo>
                    <a:pt x="1139" y="2519"/>
                  </a:lnTo>
                  <a:lnTo>
                    <a:pt x="1064" y="2512"/>
                  </a:lnTo>
                  <a:lnTo>
                    <a:pt x="991" y="2499"/>
                  </a:lnTo>
                  <a:lnTo>
                    <a:pt x="921" y="2481"/>
                  </a:lnTo>
                  <a:lnTo>
                    <a:pt x="850" y="2458"/>
                  </a:lnTo>
                  <a:lnTo>
                    <a:pt x="782" y="2432"/>
                  </a:lnTo>
                  <a:lnTo>
                    <a:pt x="716" y="2400"/>
                  </a:lnTo>
                  <a:lnTo>
                    <a:pt x="651" y="2366"/>
                  </a:lnTo>
                  <a:lnTo>
                    <a:pt x="590" y="2327"/>
                  </a:lnTo>
                  <a:lnTo>
                    <a:pt x="530" y="2285"/>
                  </a:lnTo>
                  <a:lnTo>
                    <a:pt x="473" y="2239"/>
                  </a:lnTo>
                  <a:lnTo>
                    <a:pt x="418" y="2188"/>
                  </a:lnTo>
                  <a:lnTo>
                    <a:pt x="366" y="2136"/>
                  </a:lnTo>
                  <a:lnTo>
                    <a:pt x="317" y="2081"/>
                  </a:lnTo>
                  <a:lnTo>
                    <a:pt x="271" y="2023"/>
                  </a:lnTo>
                  <a:lnTo>
                    <a:pt x="227" y="1961"/>
                  </a:lnTo>
                  <a:lnTo>
                    <a:pt x="187" y="1899"/>
                  </a:lnTo>
                  <a:lnTo>
                    <a:pt x="152" y="1833"/>
                  </a:lnTo>
                  <a:lnTo>
                    <a:pt x="118" y="1766"/>
                  </a:lnTo>
                  <a:lnTo>
                    <a:pt x="89" y="1697"/>
                  </a:lnTo>
                  <a:lnTo>
                    <a:pt x="64" y="1627"/>
                  </a:lnTo>
                  <a:lnTo>
                    <a:pt x="43" y="1555"/>
                  </a:lnTo>
                  <a:lnTo>
                    <a:pt x="26" y="1482"/>
                  </a:lnTo>
                  <a:lnTo>
                    <a:pt x="12" y="1407"/>
                  </a:lnTo>
                  <a:lnTo>
                    <a:pt x="4" y="1333"/>
                  </a:lnTo>
                  <a:lnTo>
                    <a:pt x="0" y="1256"/>
                  </a:lnTo>
                  <a:lnTo>
                    <a:pt x="0" y="1180"/>
                  </a:lnTo>
                  <a:lnTo>
                    <a:pt x="7" y="1105"/>
                  </a:lnTo>
                  <a:lnTo>
                    <a:pt x="17" y="1028"/>
                  </a:lnTo>
                  <a:lnTo>
                    <a:pt x="32" y="951"/>
                  </a:lnTo>
                  <a:lnTo>
                    <a:pt x="53" y="875"/>
                  </a:lnTo>
                  <a:lnTo>
                    <a:pt x="80" y="799"/>
                  </a:lnTo>
                  <a:lnTo>
                    <a:pt x="111" y="725"/>
                  </a:lnTo>
                  <a:lnTo>
                    <a:pt x="149" y="651"/>
                  </a:lnTo>
                  <a:lnTo>
                    <a:pt x="191" y="577"/>
                  </a:lnTo>
                  <a:lnTo>
                    <a:pt x="241" y="506"/>
                  </a:lnTo>
                  <a:lnTo>
                    <a:pt x="296" y="435"/>
                  </a:lnTo>
                  <a:lnTo>
                    <a:pt x="358" y="367"/>
                  </a:lnTo>
                  <a:lnTo>
                    <a:pt x="426" y="300"/>
                  </a:lnTo>
                  <a:lnTo>
                    <a:pt x="500" y="235"/>
                  </a:lnTo>
                  <a:lnTo>
                    <a:pt x="581" y="172"/>
                  </a:lnTo>
                  <a:lnTo>
                    <a:pt x="669" y="112"/>
                  </a:lnTo>
                  <a:lnTo>
                    <a:pt x="764" y="54"/>
                  </a:lnTo>
                  <a:lnTo>
                    <a:pt x="866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763313" y="3573490"/>
              <a:ext cx="2295847" cy="2231085"/>
            </a:xfrm>
            <a:custGeom>
              <a:avLst/>
              <a:gdLst>
                <a:gd name="T0" fmla="*/ 2517 w 2517"/>
                <a:gd name="T1" fmla="*/ 50 h 2446"/>
                <a:gd name="T2" fmla="*/ 2517 w 2517"/>
                <a:gd name="T3" fmla="*/ 134 h 2446"/>
                <a:gd name="T4" fmla="*/ 2517 w 2517"/>
                <a:gd name="T5" fmla="*/ 200 h 2446"/>
                <a:gd name="T6" fmla="*/ 2517 w 2517"/>
                <a:gd name="T7" fmla="*/ 300 h 2446"/>
                <a:gd name="T8" fmla="*/ 2517 w 2517"/>
                <a:gd name="T9" fmla="*/ 325 h 2446"/>
                <a:gd name="T10" fmla="*/ 2517 w 2517"/>
                <a:gd name="T11" fmla="*/ 350 h 2446"/>
                <a:gd name="T12" fmla="*/ 2517 w 2517"/>
                <a:gd name="T13" fmla="*/ 375 h 2446"/>
                <a:gd name="T14" fmla="*/ 2517 w 2517"/>
                <a:gd name="T15" fmla="*/ 407 h 2446"/>
                <a:gd name="T16" fmla="*/ 2517 w 2517"/>
                <a:gd name="T17" fmla="*/ 1231 h 2446"/>
                <a:gd name="T18" fmla="*/ 2507 w 2517"/>
                <a:gd name="T19" fmla="*/ 1381 h 2446"/>
                <a:gd name="T20" fmla="*/ 2476 w 2517"/>
                <a:gd name="T21" fmla="*/ 1525 h 2446"/>
                <a:gd name="T22" fmla="*/ 2428 w 2517"/>
                <a:gd name="T23" fmla="*/ 1663 h 2446"/>
                <a:gd name="T24" fmla="*/ 2361 w 2517"/>
                <a:gd name="T25" fmla="*/ 1794 h 2446"/>
                <a:gd name="T26" fmla="*/ 2280 w 2517"/>
                <a:gd name="T27" fmla="*/ 1916 h 2446"/>
                <a:gd name="T28" fmla="*/ 2185 w 2517"/>
                <a:gd name="T29" fmla="*/ 2028 h 2446"/>
                <a:gd name="T30" fmla="*/ 2078 w 2517"/>
                <a:gd name="T31" fmla="*/ 2129 h 2446"/>
                <a:gd name="T32" fmla="*/ 1958 w 2517"/>
                <a:gd name="T33" fmla="*/ 2219 h 2446"/>
                <a:gd name="T34" fmla="*/ 1830 w 2517"/>
                <a:gd name="T35" fmla="*/ 2294 h 2446"/>
                <a:gd name="T36" fmla="*/ 1694 w 2517"/>
                <a:gd name="T37" fmla="*/ 2357 h 2446"/>
                <a:gd name="T38" fmla="*/ 1552 w 2517"/>
                <a:gd name="T39" fmla="*/ 2403 h 2446"/>
                <a:gd name="T40" fmla="*/ 1406 w 2517"/>
                <a:gd name="T41" fmla="*/ 2433 h 2446"/>
                <a:gd name="T42" fmla="*/ 1255 w 2517"/>
                <a:gd name="T43" fmla="*/ 2446 h 2446"/>
                <a:gd name="T44" fmla="*/ 1103 w 2517"/>
                <a:gd name="T45" fmla="*/ 2439 h 2446"/>
                <a:gd name="T46" fmla="*/ 950 w 2517"/>
                <a:gd name="T47" fmla="*/ 2414 h 2446"/>
                <a:gd name="T48" fmla="*/ 798 w 2517"/>
                <a:gd name="T49" fmla="*/ 2366 h 2446"/>
                <a:gd name="T50" fmla="*/ 650 w 2517"/>
                <a:gd name="T51" fmla="*/ 2297 h 2446"/>
                <a:gd name="T52" fmla="*/ 506 w 2517"/>
                <a:gd name="T53" fmla="*/ 2205 h 2446"/>
                <a:gd name="T54" fmla="*/ 366 w 2517"/>
                <a:gd name="T55" fmla="*/ 2088 h 2446"/>
                <a:gd name="T56" fmla="*/ 236 w 2517"/>
                <a:gd name="T57" fmla="*/ 1945 h 2446"/>
                <a:gd name="T58" fmla="*/ 113 w 2517"/>
                <a:gd name="T59" fmla="*/ 1776 h 2446"/>
                <a:gd name="T60" fmla="*/ 0 w 2517"/>
                <a:gd name="T61" fmla="*/ 1580 h 2446"/>
                <a:gd name="T62" fmla="*/ 102 w 2517"/>
                <a:gd name="T63" fmla="*/ 1535 h 2446"/>
                <a:gd name="T64" fmla="*/ 218 w 2517"/>
                <a:gd name="T65" fmla="*/ 1484 h 2446"/>
                <a:gd name="T66" fmla="*/ 343 w 2517"/>
                <a:gd name="T67" fmla="*/ 1429 h 2446"/>
                <a:gd name="T68" fmla="*/ 477 w 2517"/>
                <a:gd name="T69" fmla="*/ 1370 h 2446"/>
                <a:gd name="T70" fmla="*/ 616 w 2517"/>
                <a:gd name="T71" fmla="*/ 1308 h 2446"/>
                <a:gd name="T72" fmla="*/ 757 w 2517"/>
                <a:gd name="T73" fmla="*/ 1246 h 2446"/>
                <a:gd name="T74" fmla="*/ 900 w 2517"/>
                <a:gd name="T75" fmla="*/ 1184 h 2446"/>
                <a:gd name="T76" fmla="*/ 1038 w 2517"/>
                <a:gd name="T77" fmla="*/ 1122 h 2446"/>
                <a:gd name="T78" fmla="*/ 1173 w 2517"/>
                <a:gd name="T79" fmla="*/ 1063 h 2446"/>
                <a:gd name="T80" fmla="*/ 1300 w 2517"/>
                <a:gd name="T81" fmla="*/ 1008 h 2446"/>
                <a:gd name="T82" fmla="*/ 1415 w 2517"/>
                <a:gd name="T83" fmla="*/ 956 h 2446"/>
                <a:gd name="T84" fmla="*/ 1519 w 2517"/>
                <a:gd name="T85" fmla="*/ 912 h 2446"/>
                <a:gd name="T86" fmla="*/ 1606 w 2517"/>
                <a:gd name="T87" fmla="*/ 873 h 2446"/>
                <a:gd name="T88" fmla="*/ 1676 w 2517"/>
                <a:gd name="T89" fmla="*/ 842 h 2446"/>
                <a:gd name="T90" fmla="*/ 1725 w 2517"/>
                <a:gd name="T91" fmla="*/ 821 h 2446"/>
                <a:gd name="T92" fmla="*/ 1751 w 2517"/>
                <a:gd name="T93" fmla="*/ 809 h 2446"/>
                <a:gd name="T94" fmla="*/ 1757 w 2517"/>
                <a:gd name="T95" fmla="*/ 806 h 2446"/>
                <a:gd name="T96" fmla="*/ 1783 w 2517"/>
                <a:gd name="T97" fmla="*/ 794 h 2446"/>
                <a:gd name="T98" fmla="*/ 1830 w 2517"/>
                <a:gd name="T99" fmla="*/ 767 h 2446"/>
                <a:gd name="T100" fmla="*/ 1894 w 2517"/>
                <a:gd name="T101" fmla="*/ 728 h 2446"/>
                <a:gd name="T102" fmla="*/ 1971 w 2517"/>
                <a:gd name="T103" fmla="*/ 676 h 2446"/>
                <a:gd name="T104" fmla="*/ 2057 w 2517"/>
                <a:gd name="T105" fmla="*/ 610 h 2446"/>
                <a:gd name="T106" fmla="*/ 2149 w 2517"/>
                <a:gd name="T107" fmla="*/ 531 h 2446"/>
                <a:gd name="T108" fmla="*/ 2242 w 2517"/>
                <a:gd name="T109" fmla="*/ 437 h 2446"/>
                <a:gd name="T110" fmla="*/ 2333 w 2517"/>
                <a:gd name="T111" fmla="*/ 331 h 2446"/>
                <a:gd name="T112" fmla="*/ 2415 w 2517"/>
                <a:gd name="T113" fmla="*/ 209 h 2446"/>
                <a:gd name="T114" fmla="*/ 2487 w 2517"/>
                <a:gd name="T115" fmla="*/ 73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7" h="2446">
                  <a:moveTo>
                    <a:pt x="2517" y="0"/>
                  </a:moveTo>
                  <a:lnTo>
                    <a:pt x="2517" y="50"/>
                  </a:lnTo>
                  <a:lnTo>
                    <a:pt x="2517" y="96"/>
                  </a:lnTo>
                  <a:lnTo>
                    <a:pt x="2517" y="134"/>
                  </a:lnTo>
                  <a:lnTo>
                    <a:pt x="2517" y="169"/>
                  </a:lnTo>
                  <a:lnTo>
                    <a:pt x="2517" y="200"/>
                  </a:lnTo>
                  <a:lnTo>
                    <a:pt x="2517" y="225"/>
                  </a:lnTo>
                  <a:lnTo>
                    <a:pt x="2517" y="300"/>
                  </a:lnTo>
                  <a:lnTo>
                    <a:pt x="2517" y="314"/>
                  </a:lnTo>
                  <a:lnTo>
                    <a:pt x="2517" y="325"/>
                  </a:lnTo>
                  <a:lnTo>
                    <a:pt x="2517" y="338"/>
                  </a:lnTo>
                  <a:lnTo>
                    <a:pt x="2517" y="350"/>
                  </a:lnTo>
                  <a:lnTo>
                    <a:pt x="2517" y="363"/>
                  </a:lnTo>
                  <a:lnTo>
                    <a:pt x="2517" y="375"/>
                  </a:lnTo>
                  <a:lnTo>
                    <a:pt x="2517" y="391"/>
                  </a:lnTo>
                  <a:lnTo>
                    <a:pt x="2517" y="407"/>
                  </a:lnTo>
                  <a:lnTo>
                    <a:pt x="2517" y="427"/>
                  </a:lnTo>
                  <a:lnTo>
                    <a:pt x="2517" y="1231"/>
                  </a:lnTo>
                  <a:lnTo>
                    <a:pt x="2515" y="1307"/>
                  </a:lnTo>
                  <a:lnTo>
                    <a:pt x="2507" y="1381"/>
                  </a:lnTo>
                  <a:lnTo>
                    <a:pt x="2494" y="1454"/>
                  </a:lnTo>
                  <a:lnTo>
                    <a:pt x="2476" y="1525"/>
                  </a:lnTo>
                  <a:lnTo>
                    <a:pt x="2453" y="1595"/>
                  </a:lnTo>
                  <a:lnTo>
                    <a:pt x="2428" y="1663"/>
                  </a:lnTo>
                  <a:lnTo>
                    <a:pt x="2397" y="1730"/>
                  </a:lnTo>
                  <a:lnTo>
                    <a:pt x="2361" y="1794"/>
                  </a:lnTo>
                  <a:lnTo>
                    <a:pt x="2322" y="1856"/>
                  </a:lnTo>
                  <a:lnTo>
                    <a:pt x="2280" y="1916"/>
                  </a:lnTo>
                  <a:lnTo>
                    <a:pt x="2234" y="1972"/>
                  </a:lnTo>
                  <a:lnTo>
                    <a:pt x="2185" y="2028"/>
                  </a:lnTo>
                  <a:lnTo>
                    <a:pt x="2133" y="2080"/>
                  </a:lnTo>
                  <a:lnTo>
                    <a:pt x="2078" y="2129"/>
                  </a:lnTo>
                  <a:lnTo>
                    <a:pt x="2019" y="2175"/>
                  </a:lnTo>
                  <a:lnTo>
                    <a:pt x="1958" y="2219"/>
                  </a:lnTo>
                  <a:lnTo>
                    <a:pt x="1896" y="2258"/>
                  </a:lnTo>
                  <a:lnTo>
                    <a:pt x="1830" y="2294"/>
                  </a:lnTo>
                  <a:lnTo>
                    <a:pt x="1764" y="2328"/>
                  </a:lnTo>
                  <a:lnTo>
                    <a:pt x="1694" y="2357"/>
                  </a:lnTo>
                  <a:lnTo>
                    <a:pt x="1624" y="2382"/>
                  </a:lnTo>
                  <a:lnTo>
                    <a:pt x="1552" y="2403"/>
                  </a:lnTo>
                  <a:lnTo>
                    <a:pt x="1479" y="2420"/>
                  </a:lnTo>
                  <a:lnTo>
                    <a:pt x="1406" y="2433"/>
                  </a:lnTo>
                  <a:lnTo>
                    <a:pt x="1330" y="2442"/>
                  </a:lnTo>
                  <a:lnTo>
                    <a:pt x="1255" y="2446"/>
                  </a:lnTo>
                  <a:lnTo>
                    <a:pt x="1179" y="2446"/>
                  </a:lnTo>
                  <a:lnTo>
                    <a:pt x="1103" y="2439"/>
                  </a:lnTo>
                  <a:lnTo>
                    <a:pt x="1027" y="2429"/>
                  </a:lnTo>
                  <a:lnTo>
                    <a:pt x="950" y="2414"/>
                  </a:lnTo>
                  <a:lnTo>
                    <a:pt x="874" y="2393"/>
                  </a:lnTo>
                  <a:lnTo>
                    <a:pt x="798" y="2366"/>
                  </a:lnTo>
                  <a:lnTo>
                    <a:pt x="724" y="2335"/>
                  </a:lnTo>
                  <a:lnTo>
                    <a:pt x="650" y="2297"/>
                  </a:lnTo>
                  <a:lnTo>
                    <a:pt x="578" y="2255"/>
                  </a:lnTo>
                  <a:lnTo>
                    <a:pt x="506" y="2205"/>
                  </a:lnTo>
                  <a:lnTo>
                    <a:pt x="436" y="2149"/>
                  </a:lnTo>
                  <a:lnTo>
                    <a:pt x="366" y="2088"/>
                  </a:lnTo>
                  <a:lnTo>
                    <a:pt x="300" y="2020"/>
                  </a:lnTo>
                  <a:lnTo>
                    <a:pt x="236" y="1945"/>
                  </a:lnTo>
                  <a:lnTo>
                    <a:pt x="173" y="1865"/>
                  </a:lnTo>
                  <a:lnTo>
                    <a:pt x="113" y="1776"/>
                  </a:lnTo>
                  <a:lnTo>
                    <a:pt x="55" y="1681"/>
                  </a:lnTo>
                  <a:lnTo>
                    <a:pt x="0" y="1580"/>
                  </a:lnTo>
                  <a:lnTo>
                    <a:pt x="50" y="1558"/>
                  </a:lnTo>
                  <a:lnTo>
                    <a:pt x="102" y="1535"/>
                  </a:lnTo>
                  <a:lnTo>
                    <a:pt x="159" y="1509"/>
                  </a:lnTo>
                  <a:lnTo>
                    <a:pt x="218" y="1484"/>
                  </a:lnTo>
                  <a:lnTo>
                    <a:pt x="279" y="1457"/>
                  </a:lnTo>
                  <a:lnTo>
                    <a:pt x="343" y="1429"/>
                  </a:lnTo>
                  <a:lnTo>
                    <a:pt x="409" y="1399"/>
                  </a:lnTo>
                  <a:lnTo>
                    <a:pt x="477" y="1370"/>
                  </a:lnTo>
                  <a:lnTo>
                    <a:pt x="546" y="1340"/>
                  </a:lnTo>
                  <a:lnTo>
                    <a:pt x="616" y="1308"/>
                  </a:lnTo>
                  <a:lnTo>
                    <a:pt x="687" y="1277"/>
                  </a:lnTo>
                  <a:lnTo>
                    <a:pt x="757" y="1246"/>
                  </a:lnTo>
                  <a:lnTo>
                    <a:pt x="829" y="1216"/>
                  </a:lnTo>
                  <a:lnTo>
                    <a:pt x="900" y="1184"/>
                  </a:lnTo>
                  <a:lnTo>
                    <a:pt x="969" y="1153"/>
                  </a:lnTo>
                  <a:lnTo>
                    <a:pt x="1038" y="1122"/>
                  </a:lnTo>
                  <a:lnTo>
                    <a:pt x="1106" y="1092"/>
                  </a:lnTo>
                  <a:lnTo>
                    <a:pt x="1173" y="1063"/>
                  </a:lnTo>
                  <a:lnTo>
                    <a:pt x="1237" y="1035"/>
                  </a:lnTo>
                  <a:lnTo>
                    <a:pt x="1300" y="1008"/>
                  </a:lnTo>
                  <a:lnTo>
                    <a:pt x="1359" y="982"/>
                  </a:lnTo>
                  <a:lnTo>
                    <a:pt x="1415" y="956"/>
                  </a:lnTo>
                  <a:lnTo>
                    <a:pt x="1469" y="933"/>
                  </a:lnTo>
                  <a:lnTo>
                    <a:pt x="1519" y="912"/>
                  </a:lnTo>
                  <a:lnTo>
                    <a:pt x="1565" y="891"/>
                  </a:lnTo>
                  <a:lnTo>
                    <a:pt x="1606" y="873"/>
                  </a:lnTo>
                  <a:lnTo>
                    <a:pt x="1644" y="856"/>
                  </a:lnTo>
                  <a:lnTo>
                    <a:pt x="1676" y="842"/>
                  </a:lnTo>
                  <a:lnTo>
                    <a:pt x="1703" y="829"/>
                  </a:lnTo>
                  <a:lnTo>
                    <a:pt x="1725" y="821"/>
                  </a:lnTo>
                  <a:lnTo>
                    <a:pt x="1742" y="813"/>
                  </a:lnTo>
                  <a:lnTo>
                    <a:pt x="1751" y="809"/>
                  </a:lnTo>
                  <a:lnTo>
                    <a:pt x="1755" y="808"/>
                  </a:lnTo>
                  <a:lnTo>
                    <a:pt x="1757" y="806"/>
                  </a:lnTo>
                  <a:lnTo>
                    <a:pt x="1767" y="801"/>
                  </a:lnTo>
                  <a:lnTo>
                    <a:pt x="1783" y="794"/>
                  </a:lnTo>
                  <a:lnTo>
                    <a:pt x="1805" y="782"/>
                  </a:lnTo>
                  <a:lnTo>
                    <a:pt x="1830" y="767"/>
                  </a:lnTo>
                  <a:lnTo>
                    <a:pt x="1860" y="750"/>
                  </a:lnTo>
                  <a:lnTo>
                    <a:pt x="1894" y="728"/>
                  </a:lnTo>
                  <a:lnTo>
                    <a:pt x="1932" y="704"/>
                  </a:lnTo>
                  <a:lnTo>
                    <a:pt x="1971" y="676"/>
                  </a:lnTo>
                  <a:lnTo>
                    <a:pt x="2014" y="645"/>
                  </a:lnTo>
                  <a:lnTo>
                    <a:pt x="2057" y="610"/>
                  </a:lnTo>
                  <a:lnTo>
                    <a:pt x="2103" y="573"/>
                  </a:lnTo>
                  <a:lnTo>
                    <a:pt x="2149" y="531"/>
                  </a:lnTo>
                  <a:lnTo>
                    <a:pt x="2196" y="486"/>
                  </a:lnTo>
                  <a:lnTo>
                    <a:pt x="2242" y="437"/>
                  </a:lnTo>
                  <a:lnTo>
                    <a:pt x="2288" y="386"/>
                  </a:lnTo>
                  <a:lnTo>
                    <a:pt x="2333" y="331"/>
                  </a:lnTo>
                  <a:lnTo>
                    <a:pt x="2375" y="272"/>
                  </a:lnTo>
                  <a:lnTo>
                    <a:pt x="2415" y="209"/>
                  </a:lnTo>
                  <a:lnTo>
                    <a:pt x="2452" y="142"/>
                  </a:lnTo>
                  <a:lnTo>
                    <a:pt x="2487" y="73"/>
                  </a:lnTo>
                  <a:lnTo>
                    <a:pt x="2517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TextBox 34"/>
            <p:cNvSpPr txBox="1"/>
            <p:nvPr/>
          </p:nvSpPr>
          <p:spPr>
            <a:xfrm>
              <a:off x="4208121" y="2002053"/>
              <a:ext cx="1661963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7000" dirty="0">
                <a:solidFill>
                  <a:schemeClr val="bg1"/>
                </a:solidFill>
                <a:latin typeface="+mj-lt"/>
                <a:ea typeface="Roboto Light" panose="02000000000000000000" pitchFamily="2" charset="0"/>
              </a:endParaRPr>
            </a:p>
          </p:txBody>
        </p:sp>
        <p:sp>
          <p:nvSpPr>
            <p:cNvPr id="30" name="TextBox 35"/>
            <p:cNvSpPr txBox="1"/>
            <p:nvPr/>
          </p:nvSpPr>
          <p:spPr>
            <a:xfrm>
              <a:off x="6577852" y="1987265"/>
              <a:ext cx="1487694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ru-RU" sz="7000" dirty="0">
                <a:solidFill>
                  <a:schemeClr val="bg1"/>
                </a:solidFill>
                <a:latin typeface="+mj-lt"/>
                <a:ea typeface="Roboto Light" panose="02000000000000000000" pitchFamily="2" charset="0"/>
              </a:endParaRPr>
            </a:p>
          </p:txBody>
        </p:sp>
        <p:sp>
          <p:nvSpPr>
            <p:cNvPr id="31" name="TextBox 36"/>
            <p:cNvSpPr txBox="1"/>
            <p:nvPr/>
          </p:nvSpPr>
          <p:spPr>
            <a:xfrm>
              <a:off x="4208121" y="4566710"/>
              <a:ext cx="1661963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7000" dirty="0">
                <a:solidFill>
                  <a:schemeClr val="bg1"/>
                </a:solidFill>
                <a:latin typeface="+mj-lt"/>
                <a:ea typeface="Roboto Light" panose="02000000000000000000" pitchFamily="2" charset="0"/>
              </a:endParaRPr>
            </a:p>
          </p:txBody>
        </p:sp>
        <p:sp>
          <p:nvSpPr>
            <p:cNvPr id="33" name="TextBox 37"/>
            <p:cNvSpPr txBox="1"/>
            <p:nvPr/>
          </p:nvSpPr>
          <p:spPr>
            <a:xfrm>
              <a:off x="6577852" y="4551922"/>
              <a:ext cx="1487694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ru-RU" sz="7000" dirty="0">
                <a:solidFill>
                  <a:schemeClr val="bg1"/>
                </a:solidFill>
                <a:latin typeface="+mj-lt"/>
                <a:ea typeface="Roboto Light" panose="02000000000000000000" pitchFamily="2" charset="0"/>
              </a:endParaRPr>
            </a:p>
          </p:txBody>
        </p:sp>
        <p:sp>
          <p:nvSpPr>
            <p:cNvPr id="34" name="TextBox 38"/>
            <p:cNvSpPr txBox="1"/>
            <p:nvPr/>
          </p:nvSpPr>
          <p:spPr>
            <a:xfrm rot="20210800">
              <a:off x="5014134" y="3526934"/>
              <a:ext cx="227705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4400" dirty="0">
                <a:latin typeface="+mj-lt"/>
                <a:ea typeface="Roboto Light" panose="02000000000000000000" pitchFamily="2" charset="0"/>
              </a:endParaRPr>
            </a:p>
          </p:txBody>
        </p:sp>
      </p:grpSp>
      <p:pic>
        <p:nvPicPr>
          <p:cNvPr id="35" name="Kép 3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26" b="4786"/>
          <a:stretch/>
        </p:blipFill>
        <p:spPr>
          <a:xfrm>
            <a:off x="5446289" y="3066473"/>
            <a:ext cx="1079102" cy="95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64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0" y="60325"/>
            <a:ext cx="12192000" cy="685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-84138"/>
            <a:ext cx="3087688" cy="6942138"/>
          </a:xfrm>
          <a:custGeom>
            <a:avLst/>
            <a:gdLst>
              <a:gd name="T0" fmla="*/ 0 w 1945"/>
              <a:gd name="T1" fmla="*/ 0 h 4373"/>
              <a:gd name="T2" fmla="*/ 1945 w 1945"/>
              <a:gd name="T3" fmla="*/ 0 h 4373"/>
              <a:gd name="T4" fmla="*/ 727 w 1945"/>
              <a:gd name="T5" fmla="*/ 4373 h 4373"/>
              <a:gd name="T6" fmla="*/ 0 w 1945"/>
              <a:gd name="T7" fmla="*/ 4373 h 4373"/>
              <a:gd name="T8" fmla="*/ 0 w 1945"/>
              <a:gd name="T9" fmla="*/ 0 h 4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5" h="4373">
                <a:moveTo>
                  <a:pt x="0" y="0"/>
                </a:moveTo>
                <a:lnTo>
                  <a:pt x="1945" y="0"/>
                </a:lnTo>
                <a:lnTo>
                  <a:pt x="727" y="4373"/>
                </a:lnTo>
                <a:lnTo>
                  <a:pt x="0" y="437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0" y="-84138"/>
            <a:ext cx="2838450" cy="6942138"/>
          </a:xfrm>
          <a:custGeom>
            <a:avLst/>
            <a:gdLst>
              <a:gd name="T0" fmla="*/ 0 w 1788"/>
              <a:gd name="T1" fmla="*/ 0 h 4373"/>
              <a:gd name="T2" fmla="*/ 1788 w 1788"/>
              <a:gd name="T3" fmla="*/ 0 h 4373"/>
              <a:gd name="T4" fmla="*/ 559 w 1788"/>
              <a:gd name="T5" fmla="*/ 4373 h 4373"/>
              <a:gd name="T6" fmla="*/ 0 w 1788"/>
              <a:gd name="T7" fmla="*/ 4373 h 4373"/>
              <a:gd name="T8" fmla="*/ 0 w 1788"/>
              <a:gd name="T9" fmla="*/ 0 h 4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8" h="4373">
                <a:moveTo>
                  <a:pt x="0" y="0"/>
                </a:moveTo>
                <a:lnTo>
                  <a:pt x="1788" y="0"/>
                </a:lnTo>
                <a:lnTo>
                  <a:pt x="559" y="4373"/>
                </a:lnTo>
                <a:lnTo>
                  <a:pt x="0" y="437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542925" y="-26988"/>
            <a:ext cx="5419725" cy="6884988"/>
          </a:xfrm>
          <a:custGeom>
            <a:avLst/>
            <a:gdLst>
              <a:gd name="T0" fmla="*/ 3250 w 3414"/>
              <a:gd name="T1" fmla="*/ 808 h 4337"/>
              <a:gd name="T2" fmla="*/ 1587 w 3414"/>
              <a:gd name="T3" fmla="*/ 1463 h 4337"/>
              <a:gd name="T4" fmla="*/ 1689 w 3414"/>
              <a:gd name="T5" fmla="*/ 1458 h 4337"/>
              <a:gd name="T6" fmla="*/ 1882 w 3414"/>
              <a:gd name="T7" fmla="*/ 1463 h 4337"/>
              <a:gd name="T8" fmla="*/ 2131 w 3414"/>
              <a:gd name="T9" fmla="*/ 1504 h 4337"/>
              <a:gd name="T10" fmla="*/ 2380 w 3414"/>
              <a:gd name="T11" fmla="*/ 1587 h 4337"/>
              <a:gd name="T12" fmla="*/ 2613 w 3414"/>
              <a:gd name="T13" fmla="*/ 1720 h 4337"/>
              <a:gd name="T14" fmla="*/ 2797 w 3414"/>
              <a:gd name="T15" fmla="*/ 1883 h 4337"/>
              <a:gd name="T16" fmla="*/ 2938 w 3414"/>
              <a:gd name="T17" fmla="*/ 2084 h 4337"/>
              <a:gd name="T18" fmla="*/ 3032 w 3414"/>
              <a:gd name="T19" fmla="*/ 2319 h 4337"/>
              <a:gd name="T20" fmla="*/ 3076 w 3414"/>
              <a:gd name="T21" fmla="*/ 2580 h 4337"/>
              <a:gd name="T22" fmla="*/ 3066 w 3414"/>
              <a:gd name="T23" fmla="*/ 2892 h 4337"/>
              <a:gd name="T24" fmla="*/ 2997 w 3414"/>
              <a:gd name="T25" fmla="*/ 3196 h 4337"/>
              <a:gd name="T26" fmla="*/ 2876 w 3414"/>
              <a:gd name="T27" fmla="*/ 3465 h 4337"/>
              <a:gd name="T28" fmla="*/ 2706 w 3414"/>
              <a:gd name="T29" fmla="*/ 3701 h 4337"/>
              <a:gd name="T30" fmla="*/ 2495 w 3414"/>
              <a:gd name="T31" fmla="*/ 3902 h 4337"/>
              <a:gd name="T32" fmla="*/ 2248 w 3414"/>
              <a:gd name="T33" fmla="*/ 4066 h 4337"/>
              <a:gd name="T34" fmla="*/ 1969 w 3414"/>
              <a:gd name="T35" fmla="*/ 4193 h 4337"/>
              <a:gd name="T36" fmla="*/ 1663 w 3414"/>
              <a:gd name="T37" fmla="*/ 4280 h 4337"/>
              <a:gd name="T38" fmla="*/ 1336 w 3414"/>
              <a:gd name="T39" fmla="*/ 4327 h 4337"/>
              <a:gd name="T40" fmla="*/ 982 w 3414"/>
              <a:gd name="T41" fmla="*/ 4334 h 4337"/>
              <a:gd name="T42" fmla="*/ 629 w 3414"/>
              <a:gd name="T43" fmla="*/ 4301 h 4337"/>
              <a:gd name="T44" fmla="*/ 332 w 3414"/>
              <a:gd name="T45" fmla="*/ 4237 h 4337"/>
              <a:gd name="T46" fmla="*/ 105 w 3414"/>
              <a:gd name="T47" fmla="*/ 4152 h 4337"/>
              <a:gd name="T48" fmla="*/ 243 w 3414"/>
              <a:gd name="T49" fmla="*/ 3333 h 4337"/>
              <a:gd name="T50" fmla="*/ 440 w 3414"/>
              <a:gd name="T51" fmla="*/ 3425 h 4337"/>
              <a:gd name="T52" fmla="*/ 706 w 3414"/>
              <a:gd name="T53" fmla="*/ 3500 h 4337"/>
              <a:gd name="T54" fmla="*/ 1015 w 3414"/>
              <a:gd name="T55" fmla="*/ 3540 h 4337"/>
              <a:gd name="T56" fmla="*/ 1263 w 3414"/>
              <a:gd name="T57" fmla="*/ 3536 h 4337"/>
              <a:gd name="T58" fmla="*/ 1471 w 3414"/>
              <a:gd name="T59" fmla="*/ 3497 h 4337"/>
              <a:gd name="T60" fmla="*/ 1666 w 3414"/>
              <a:gd name="T61" fmla="*/ 3426 h 4337"/>
              <a:gd name="T62" fmla="*/ 1837 w 3414"/>
              <a:gd name="T63" fmla="*/ 3324 h 4337"/>
              <a:gd name="T64" fmla="*/ 1973 w 3414"/>
              <a:gd name="T65" fmla="*/ 3190 h 4337"/>
              <a:gd name="T66" fmla="*/ 2062 w 3414"/>
              <a:gd name="T67" fmla="*/ 3027 h 4337"/>
              <a:gd name="T68" fmla="*/ 2095 w 3414"/>
              <a:gd name="T69" fmla="*/ 2835 h 4337"/>
              <a:gd name="T70" fmla="*/ 2080 w 3414"/>
              <a:gd name="T71" fmla="*/ 2685 h 4337"/>
              <a:gd name="T72" fmla="*/ 2035 w 3414"/>
              <a:gd name="T73" fmla="*/ 2550 h 4337"/>
              <a:gd name="T74" fmla="*/ 1952 w 3414"/>
              <a:gd name="T75" fmla="*/ 2432 h 4337"/>
              <a:gd name="T76" fmla="*/ 1827 w 3414"/>
              <a:gd name="T77" fmla="*/ 2334 h 4337"/>
              <a:gd name="T78" fmla="*/ 1655 w 3414"/>
              <a:gd name="T79" fmla="*/ 2258 h 4337"/>
              <a:gd name="T80" fmla="*/ 1430 w 3414"/>
              <a:gd name="T81" fmla="*/ 2205 h 4337"/>
              <a:gd name="T82" fmla="*/ 1146 w 3414"/>
              <a:gd name="T83" fmla="*/ 2181 h 4337"/>
              <a:gd name="T84" fmla="*/ 1591 w 3414"/>
              <a:gd name="T85" fmla="*/ 0 h 4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414" h="4337">
                <a:moveTo>
                  <a:pt x="1591" y="0"/>
                </a:moveTo>
                <a:lnTo>
                  <a:pt x="3414" y="0"/>
                </a:lnTo>
                <a:lnTo>
                  <a:pt x="3250" y="808"/>
                </a:lnTo>
                <a:lnTo>
                  <a:pt x="1746" y="808"/>
                </a:lnTo>
                <a:lnTo>
                  <a:pt x="1549" y="1470"/>
                </a:lnTo>
                <a:lnTo>
                  <a:pt x="1587" y="1463"/>
                </a:lnTo>
                <a:lnTo>
                  <a:pt x="1621" y="1461"/>
                </a:lnTo>
                <a:lnTo>
                  <a:pt x="1655" y="1458"/>
                </a:lnTo>
                <a:lnTo>
                  <a:pt x="1689" y="1458"/>
                </a:lnTo>
                <a:lnTo>
                  <a:pt x="1727" y="1457"/>
                </a:lnTo>
                <a:lnTo>
                  <a:pt x="1803" y="1459"/>
                </a:lnTo>
                <a:lnTo>
                  <a:pt x="1882" y="1463"/>
                </a:lnTo>
                <a:lnTo>
                  <a:pt x="1964" y="1473"/>
                </a:lnTo>
                <a:lnTo>
                  <a:pt x="2046" y="1487"/>
                </a:lnTo>
                <a:lnTo>
                  <a:pt x="2131" y="1504"/>
                </a:lnTo>
                <a:lnTo>
                  <a:pt x="2215" y="1526"/>
                </a:lnTo>
                <a:lnTo>
                  <a:pt x="2298" y="1554"/>
                </a:lnTo>
                <a:lnTo>
                  <a:pt x="2380" y="1587"/>
                </a:lnTo>
                <a:lnTo>
                  <a:pt x="2460" y="1624"/>
                </a:lnTo>
                <a:lnTo>
                  <a:pt x="2538" y="1669"/>
                </a:lnTo>
                <a:lnTo>
                  <a:pt x="2613" y="1720"/>
                </a:lnTo>
                <a:lnTo>
                  <a:pt x="2679" y="1769"/>
                </a:lnTo>
                <a:lnTo>
                  <a:pt x="2741" y="1823"/>
                </a:lnTo>
                <a:lnTo>
                  <a:pt x="2797" y="1883"/>
                </a:lnTo>
                <a:lnTo>
                  <a:pt x="2850" y="1945"/>
                </a:lnTo>
                <a:lnTo>
                  <a:pt x="2897" y="2013"/>
                </a:lnTo>
                <a:lnTo>
                  <a:pt x="2938" y="2084"/>
                </a:lnTo>
                <a:lnTo>
                  <a:pt x="2975" y="2159"/>
                </a:lnTo>
                <a:lnTo>
                  <a:pt x="3007" y="2238"/>
                </a:lnTo>
                <a:lnTo>
                  <a:pt x="3032" y="2319"/>
                </a:lnTo>
                <a:lnTo>
                  <a:pt x="3052" y="2403"/>
                </a:lnTo>
                <a:lnTo>
                  <a:pt x="3068" y="2491"/>
                </a:lnTo>
                <a:lnTo>
                  <a:pt x="3076" y="2580"/>
                </a:lnTo>
                <a:lnTo>
                  <a:pt x="3079" y="2671"/>
                </a:lnTo>
                <a:lnTo>
                  <a:pt x="3076" y="2782"/>
                </a:lnTo>
                <a:lnTo>
                  <a:pt x="3066" y="2892"/>
                </a:lnTo>
                <a:lnTo>
                  <a:pt x="3050" y="2996"/>
                </a:lnTo>
                <a:lnTo>
                  <a:pt x="3026" y="3097"/>
                </a:lnTo>
                <a:lnTo>
                  <a:pt x="2997" y="3196"/>
                </a:lnTo>
                <a:lnTo>
                  <a:pt x="2962" y="3289"/>
                </a:lnTo>
                <a:lnTo>
                  <a:pt x="2922" y="3379"/>
                </a:lnTo>
                <a:lnTo>
                  <a:pt x="2876" y="3465"/>
                </a:lnTo>
                <a:lnTo>
                  <a:pt x="2824" y="3549"/>
                </a:lnTo>
                <a:lnTo>
                  <a:pt x="2769" y="3628"/>
                </a:lnTo>
                <a:lnTo>
                  <a:pt x="2706" y="3701"/>
                </a:lnTo>
                <a:lnTo>
                  <a:pt x="2641" y="3773"/>
                </a:lnTo>
                <a:lnTo>
                  <a:pt x="2570" y="3840"/>
                </a:lnTo>
                <a:lnTo>
                  <a:pt x="2495" y="3902"/>
                </a:lnTo>
                <a:lnTo>
                  <a:pt x="2417" y="3961"/>
                </a:lnTo>
                <a:lnTo>
                  <a:pt x="2334" y="4016"/>
                </a:lnTo>
                <a:lnTo>
                  <a:pt x="2248" y="4066"/>
                </a:lnTo>
                <a:lnTo>
                  <a:pt x="2158" y="4112"/>
                </a:lnTo>
                <a:lnTo>
                  <a:pt x="2064" y="4155"/>
                </a:lnTo>
                <a:lnTo>
                  <a:pt x="1969" y="4193"/>
                </a:lnTo>
                <a:lnTo>
                  <a:pt x="1869" y="4226"/>
                </a:lnTo>
                <a:lnTo>
                  <a:pt x="1767" y="4255"/>
                </a:lnTo>
                <a:lnTo>
                  <a:pt x="1663" y="4280"/>
                </a:lnTo>
                <a:lnTo>
                  <a:pt x="1556" y="4301"/>
                </a:lnTo>
                <a:lnTo>
                  <a:pt x="1446" y="4316"/>
                </a:lnTo>
                <a:lnTo>
                  <a:pt x="1336" y="4327"/>
                </a:lnTo>
                <a:lnTo>
                  <a:pt x="1224" y="4334"/>
                </a:lnTo>
                <a:lnTo>
                  <a:pt x="1110" y="4337"/>
                </a:lnTo>
                <a:lnTo>
                  <a:pt x="982" y="4334"/>
                </a:lnTo>
                <a:lnTo>
                  <a:pt x="860" y="4327"/>
                </a:lnTo>
                <a:lnTo>
                  <a:pt x="742" y="4316"/>
                </a:lnTo>
                <a:lnTo>
                  <a:pt x="629" y="4301"/>
                </a:lnTo>
                <a:lnTo>
                  <a:pt x="524" y="4283"/>
                </a:lnTo>
                <a:lnTo>
                  <a:pt x="425" y="4262"/>
                </a:lnTo>
                <a:lnTo>
                  <a:pt x="332" y="4237"/>
                </a:lnTo>
                <a:lnTo>
                  <a:pt x="249" y="4211"/>
                </a:lnTo>
                <a:lnTo>
                  <a:pt x="172" y="4182"/>
                </a:lnTo>
                <a:lnTo>
                  <a:pt x="105" y="4152"/>
                </a:lnTo>
                <a:lnTo>
                  <a:pt x="48" y="4120"/>
                </a:lnTo>
                <a:lnTo>
                  <a:pt x="0" y="4087"/>
                </a:lnTo>
                <a:lnTo>
                  <a:pt x="243" y="3333"/>
                </a:lnTo>
                <a:lnTo>
                  <a:pt x="300" y="3365"/>
                </a:lnTo>
                <a:lnTo>
                  <a:pt x="365" y="3396"/>
                </a:lnTo>
                <a:lnTo>
                  <a:pt x="440" y="3425"/>
                </a:lnTo>
                <a:lnTo>
                  <a:pt x="522" y="3453"/>
                </a:lnTo>
                <a:lnTo>
                  <a:pt x="611" y="3478"/>
                </a:lnTo>
                <a:lnTo>
                  <a:pt x="706" y="3500"/>
                </a:lnTo>
                <a:lnTo>
                  <a:pt x="806" y="3518"/>
                </a:lnTo>
                <a:lnTo>
                  <a:pt x="908" y="3532"/>
                </a:lnTo>
                <a:lnTo>
                  <a:pt x="1015" y="3540"/>
                </a:lnTo>
                <a:lnTo>
                  <a:pt x="1122" y="3543"/>
                </a:lnTo>
                <a:lnTo>
                  <a:pt x="1193" y="3542"/>
                </a:lnTo>
                <a:lnTo>
                  <a:pt x="1263" y="3536"/>
                </a:lnTo>
                <a:lnTo>
                  <a:pt x="1334" y="3526"/>
                </a:lnTo>
                <a:lnTo>
                  <a:pt x="1403" y="3514"/>
                </a:lnTo>
                <a:lnTo>
                  <a:pt x="1471" y="3497"/>
                </a:lnTo>
                <a:lnTo>
                  <a:pt x="1538" y="3476"/>
                </a:lnTo>
                <a:lnTo>
                  <a:pt x="1603" y="3453"/>
                </a:lnTo>
                <a:lnTo>
                  <a:pt x="1666" y="3426"/>
                </a:lnTo>
                <a:lnTo>
                  <a:pt x="1727" y="3396"/>
                </a:lnTo>
                <a:lnTo>
                  <a:pt x="1784" y="3361"/>
                </a:lnTo>
                <a:lnTo>
                  <a:pt x="1837" y="3324"/>
                </a:lnTo>
                <a:lnTo>
                  <a:pt x="1887" y="3282"/>
                </a:lnTo>
                <a:lnTo>
                  <a:pt x="1932" y="3238"/>
                </a:lnTo>
                <a:lnTo>
                  <a:pt x="1973" y="3190"/>
                </a:lnTo>
                <a:lnTo>
                  <a:pt x="2009" y="3139"/>
                </a:lnTo>
                <a:lnTo>
                  <a:pt x="2038" y="3085"/>
                </a:lnTo>
                <a:lnTo>
                  <a:pt x="2062" y="3027"/>
                </a:lnTo>
                <a:lnTo>
                  <a:pt x="2080" y="2967"/>
                </a:lnTo>
                <a:lnTo>
                  <a:pt x="2091" y="2902"/>
                </a:lnTo>
                <a:lnTo>
                  <a:pt x="2095" y="2835"/>
                </a:lnTo>
                <a:lnTo>
                  <a:pt x="2094" y="2784"/>
                </a:lnTo>
                <a:lnTo>
                  <a:pt x="2088" y="2734"/>
                </a:lnTo>
                <a:lnTo>
                  <a:pt x="2080" y="2685"/>
                </a:lnTo>
                <a:lnTo>
                  <a:pt x="2069" y="2639"/>
                </a:lnTo>
                <a:lnTo>
                  <a:pt x="2053" y="2593"/>
                </a:lnTo>
                <a:lnTo>
                  <a:pt x="2035" y="2550"/>
                </a:lnTo>
                <a:lnTo>
                  <a:pt x="2012" y="2509"/>
                </a:lnTo>
                <a:lnTo>
                  <a:pt x="1984" y="2470"/>
                </a:lnTo>
                <a:lnTo>
                  <a:pt x="1952" y="2432"/>
                </a:lnTo>
                <a:lnTo>
                  <a:pt x="1916" y="2398"/>
                </a:lnTo>
                <a:lnTo>
                  <a:pt x="1874" y="2364"/>
                </a:lnTo>
                <a:lnTo>
                  <a:pt x="1827" y="2334"/>
                </a:lnTo>
                <a:lnTo>
                  <a:pt x="1775" y="2306"/>
                </a:lnTo>
                <a:lnTo>
                  <a:pt x="1717" y="2280"/>
                </a:lnTo>
                <a:lnTo>
                  <a:pt x="1655" y="2258"/>
                </a:lnTo>
                <a:lnTo>
                  <a:pt x="1585" y="2237"/>
                </a:lnTo>
                <a:lnTo>
                  <a:pt x="1510" y="2220"/>
                </a:lnTo>
                <a:lnTo>
                  <a:pt x="1430" y="2205"/>
                </a:lnTo>
                <a:lnTo>
                  <a:pt x="1342" y="2194"/>
                </a:lnTo>
                <a:lnTo>
                  <a:pt x="1247" y="2185"/>
                </a:lnTo>
                <a:lnTo>
                  <a:pt x="1146" y="2181"/>
                </a:lnTo>
                <a:lnTo>
                  <a:pt x="1038" y="2178"/>
                </a:lnTo>
                <a:lnTo>
                  <a:pt x="984" y="2180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550581" y="1965016"/>
            <a:ext cx="6227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/>
              <a:t>TÁMOGATÁS</a:t>
            </a:r>
            <a:endParaRPr lang="ru-RU" sz="6000" dirty="0"/>
          </a:p>
        </p:txBody>
      </p:sp>
      <p:grpSp>
        <p:nvGrpSpPr>
          <p:cNvPr id="2" name="Group 1"/>
          <p:cNvGrpSpPr/>
          <p:nvPr/>
        </p:nvGrpSpPr>
        <p:grpSpPr>
          <a:xfrm>
            <a:off x="6550581" y="3222541"/>
            <a:ext cx="4917519" cy="1631216"/>
            <a:chOff x="6550581" y="3222541"/>
            <a:chExt cx="4831962" cy="1631216"/>
          </a:xfrm>
        </p:grpSpPr>
        <p:sp>
          <p:nvSpPr>
            <p:cNvPr id="14" name="TextBox 13"/>
            <p:cNvSpPr txBox="1"/>
            <p:nvPr/>
          </p:nvSpPr>
          <p:spPr>
            <a:xfrm>
              <a:off x="6736131" y="3222541"/>
              <a:ext cx="4646412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/>
              <a:r>
                <a:rPr lang="hu-HU" sz="2000" dirty="0" smtClean="0">
                  <a:solidFill>
                    <a:srgbClr val="FFFFFF">
                      <a:lumMod val="50000"/>
                    </a:srgbClr>
                  </a:solidFill>
                </a:rPr>
                <a:t>KRÉTA-Poszeidon </a:t>
              </a:r>
              <a:r>
                <a:rPr lang="hu-HU" sz="2000" dirty="0">
                  <a:solidFill>
                    <a:srgbClr val="FFFFFF">
                      <a:lumMod val="50000"/>
                    </a:srgbClr>
                  </a:solidFill>
                </a:rPr>
                <a:t>modul bevezetését oktatásokkal, e-Learning tananyagokkal, videókkal, írott, letölthető kézikönyvekkel és Ügyfélszolgálatunkkal kívánjuk segíteni.</a:t>
              </a:r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>
              <a:off x="6550581" y="3222541"/>
              <a:ext cx="2" cy="1524585"/>
            </a:xfrm>
            <a:prstGeom prst="line">
              <a:avLst/>
            </a:prstGeom>
            <a:ln w="762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7774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421"/>
          <p:cNvSpPr/>
          <p:nvPr/>
        </p:nvSpPr>
        <p:spPr>
          <a:xfrm>
            <a:off x="5582948" y="3127104"/>
            <a:ext cx="485356" cy="95744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24" name="Shape 422"/>
          <p:cNvSpPr/>
          <p:nvPr/>
        </p:nvSpPr>
        <p:spPr>
          <a:xfrm>
            <a:off x="5584052" y="3176210"/>
            <a:ext cx="484253" cy="46640"/>
          </a:xfrm>
          <a:prstGeom prst="rect">
            <a:avLst/>
          </a:prstGeom>
          <a:solidFill>
            <a:schemeClr val="tx2">
              <a:lumMod val="5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25" name="Shape 423"/>
          <p:cNvSpPr/>
          <p:nvPr/>
        </p:nvSpPr>
        <p:spPr>
          <a:xfrm rot="18900000">
            <a:off x="5225236" y="2648342"/>
            <a:ext cx="1200783" cy="18724"/>
          </a:xfrm>
          <a:prstGeom prst="roundRect">
            <a:avLst>
              <a:gd name="adj" fmla="val 50000"/>
            </a:avLst>
          </a:prstGeom>
          <a:solidFill>
            <a:schemeClr val="bg2">
              <a:lumMod val="5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26" name="Shape 424"/>
          <p:cNvSpPr/>
          <p:nvPr/>
        </p:nvSpPr>
        <p:spPr>
          <a:xfrm rot="18900000">
            <a:off x="5339067" y="2635800"/>
            <a:ext cx="970818" cy="47707"/>
          </a:xfrm>
          <a:prstGeom prst="roundRect">
            <a:avLst>
              <a:gd name="adj" fmla="val 19625"/>
            </a:avLst>
          </a:pr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27" name="Shape 426"/>
          <p:cNvSpPr/>
          <p:nvPr/>
        </p:nvSpPr>
        <p:spPr>
          <a:xfrm>
            <a:off x="5517810" y="2347300"/>
            <a:ext cx="772113" cy="7704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7" h="21433" extrusionOk="0">
                <a:moveTo>
                  <a:pt x="0" y="18059"/>
                </a:moveTo>
                <a:cubicBezTo>
                  <a:pt x="2520" y="20390"/>
                  <a:pt x="5867" y="21600"/>
                  <a:pt x="9284" y="21414"/>
                </a:cubicBezTo>
                <a:cubicBezTo>
                  <a:pt x="13198" y="21201"/>
                  <a:pt x="16800" y="19194"/>
                  <a:pt x="19060" y="15967"/>
                </a:cubicBezTo>
                <a:cubicBezTo>
                  <a:pt x="20833" y="13409"/>
                  <a:pt x="21600" y="10298"/>
                  <a:pt x="21224" y="7202"/>
                </a:cubicBezTo>
                <a:cubicBezTo>
                  <a:pt x="20894" y="4492"/>
                  <a:pt x="19697" y="1964"/>
                  <a:pt x="17814" y="0"/>
                </a:cubicBezTo>
              </a:path>
            </a:pathLst>
          </a:custGeom>
          <a:noFill/>
          <a:ln w="25400" cap="flat">
            <a:solidFill>
              <a:schemeClr val="tx2"/>
            </a:solidFill>
            <a:prstDash val="solid"/>
            <a:miter lim="400000"/>
          </a:ln>
          <a:effectLst/>
        </p:spPr>
        <p:txBody>
          <a:bodyPr wrap="square" lIns="41271" tIns="41271" rIns="41271" bIns="41271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29" name="Shape 411"/>
          <p:cNvSpPr/>
          <p:nvPr/>
        </p:nvSpPr>
        <p:spPr>
          <a:xfrm>
            <a:off x="4992098" y="2876058"/>
            <a:ext cx="273113" cy="3398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7"/>
                </a:moveTo>
                <a:lnTo>
                  <a:pt x="2336" y="21600"/>
                </a:lnTo>
                <a:lnTo>
                  <a:pt x="19264" y="21600"/>
                </a:lnTo>
                <a:lnTo>
                  <a:pt x="21600" y="0"/>
                </a:lnTo>
                <a:lnTo>
                  <a:pt x="0" y="77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30" name="Shape 412"/>
          <p:cNvSpPr/>
          <p:nvPr/>
        </p:nvSpPr>
        <p:spPr>
          <a:xfrm>
            <a:off x="5172806" y="2899739"/>
            <a:ext cx="71578" cy="3032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12"/>
                </a:moveTo>
                <a:lnTo>
                  <a:pt x="14764" y="21600"/>
                </a:lnTo>
                <a:lnTo>
                  <a:pt x="0" y="21485"/>
                </a:lnTo>
                <a:lnTo>
                  <a:pt x="1582" y="0"/>
                </a:lnTo>
                <a:lnTo>
                  <a:pt x="21600" y="312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31" name="Shape 413"/>
          <p:cNvSpPr/>
          <p:nvPr/>
        </p:nvSpPr>
        <p:spPr>
          <a:xfrm>
            <a:off x="4960883" y="2424409"/>
            <a:ext cx="331631" cy="4649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9" h="21556" extrusionOk="0">
                <a:moveTo>
                  <a:pt x="5825" y="21556"/>
                </a:moveTo>
                <a:lnTo>
                  <a:pt x="5825" y="12503"/>
                </a:lnTo>
                <a:lnTo>
                  <a:pt x="4456" y="12503"/>
                </a:lnTo>
                <a:cubicBezTo>
                  <a:pt x="3445" y="12381"/>
                  <a:pt x="2505" y="12051"/>
                  <a:pt x="1750" y="11551"/>
                </a:cubicBezTo>
                <a:cubicBezTo>
                  <a:pt x="487" y="10714"/>
                  <a:pt x="-151" y="9496"/>
                  <a:pt x="30" y="8266"/>
                </a:cubicBezTo>
                <a:lnTo>
                  <a:pt x="30" y="1711"/>
                </a:lnTo>
                <a:cubicBezTo>
                  <a:pt x="-65" y="835"/>
                  <a:pt x="862" y="76"/>
                  <a:pt x="2078" y="33"/>
                </a:cubicBezTo>
                <a:cubicBezTo>
                  <a:pt x="3383" y="-13"/>
                  <a:pt x="4452" y="771"/>
                  <a:pt x="4368" y="1711"/>
                </a:cubicBezTo>
                <a:lnTo>
                  <a:pt x="4368" y="7210"/>
                </a:lnTo>
                <a:cubicBezTo>
                  <a:pt x="4237" y="7588"/>
                  <a:pt x="4422" y="7986"/>
                  <a:pt x="4841" y="8232"/>
                </a:cubicBezTo>
                <a:cubicBezTo>
                  <a:pt x="5179" y="8431"/>
                  <a:pt x="5628" y="8501"/>
                  <a:pt x="6049" y="8422"/>
                </a:cubicBezTo>
                <a:lnTo>
                  <a:pt x="6049" y="3512"/>
                </a:lnTo>
                <a:cubicBezTo>
                  <a:pt x="5914" y="1571"/>
                  <a:pt x="8093" y="-44"/>
                  <a:pt x="10787" y="1"/>
                </a:cubicBezTo>
                <a:cubicBezTo>
                  <a:pt x="13393" y="44"/>
                  <a:pt x="15431" y="1636"/>
                  <a:pt x="15284" y="3512"/>
                </a:cubicBezTo>
                <a:lnTo>
                  <a:pt x="15331" y="13381"/>
                </a:lnTo>
                <a:cubicBezTo>
                  <a:pt x="15627" y="13387"/>
                  <a:pt x="15919" y="13331"/>
                  <a:pt x="16171" y="13220"/>
                </a:cubicBezTo>
                <a:cubicBezTo>
                  <a:pt x="16725" y="12975"/>
                  <a:pt x="17020" y="12514"/>
                  <a:pt x="16917" y="12052"/>
                </a:cubicBezTo>
                <a:lnTo>
                  <a:pt x="16823" y="6533"/>
                </a:lnTo>
                <a:cubicBezTo>
                  <a:pt x="16704" y="5549"/>
                  <a:pt x="17816" y="4715"/>
                  <a:pt x="19184" y="4761"/>
                </a:cubicBezTo>
                <a:cubicBezTo>
                  <a:pt x="20477" y="4806"/>
                  <a:pt x="21449" y="5628"/>
                  <a:pt x="21304" y="6556"/>
                </a:cubicBezTo>
                <a:lnTo>
                  <a:pt x="21309" y="14255"/>
                </a:lnTo>
                <a:cubicBezTo>
                  <a:pt x="21317" y="15119"/>
                  <a:pt x="20857" y="15951"/>
                  <a:pt x="20027" y="16575"/>
                </a:cubicBezTo>
                <a:cubicBezTo>
                  <a:pt x="19200" y="17196"/>
                  <a:pt x="18071" y="17560"/>
                  <a:pt x="16877" y="17592"/>
                </a:cubicBezTo>
                <a:lnTo>
                  <a:pt x="15380" y="17592"/>
                </a:lnTo>
                <a:lnTo>
                  <a:pt x="15380" y="21512"/>
                </a:lnTo>
                <a:lnTo>
                  <a:pt x="5825" y="2155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32" name="Shape 414"/>
          <p:cNvSpPr/>
          <p:nvPr/>
        </p:nvSpPr>
        <p:spPr>
          <a:xfrm>
            <a:off x="5129101" y="2426417"/>
            <a:ext cx="67750" cy="2835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30" h="21523" extrusionOk="0">
                <a:moveTo>
                  <a:pt x="0" y="7"/>
                </a:moveTo>
                <a:lnTo>
                  <a:pt x="761" y="15052"/>
                </a:lnTo>
                <a:cubicBezTo>
                  <a:pt x="-331" y="17101"/>
                  <a:pt x="3095" y="19137"/>
                  <a:pt x="9754" y="20399"/>
                </a:cubicBezTo>
                <a:cubicBezTo>
                  <a:pt x="12984" y="21011"/>
                  <a:pt x="16822" y="21399"/>
                  <a:pt x="20869" y="21523"/>
                </a:cubicBezTo>
                <a:lnTo>
                  <a:pt x="20869" y="5232"/>
                </a:lnTo>
                <a:cubicBezTo>
                  <a:pt x="21269" y="3985"/>
                  <a:pt x="19685" y="2749"/>
                  <a:pt x="16451" y="1783"/>
                </a:cubicBezTo>
                <a:cubicBezTo>
                  <a:pt x="12429" y="582"/>
                  <a:pt x="6321" y="-77"/>
                  <a:pt x="0" y="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33" name="Shape 415"/>
          <p:cNvSpPr/>
          <p:nvPr/>
        </p:nvSpPr>
        <p:spPr>
          <a:xfrm>
            <a:off x="5138834" y="2760629"/>
            <a:ext cx="60334" cy="1386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002"/>
                </a:moveTo>
                <a:cubicBezTo>
                  <a:pt x="16869" y="7042"/>
                  <a:pt x="12234" y="6417"/>
                  <a:pt x="8387" y="5218"/>
                </a:cubicBezTo>
                <a:cubicBezTo>
                  <a:pt x="4305" y="3946"/>
                  <a:pt x="1345" y="2105"/>
                  <a:pt x="0" y="0"/>
                </a:cubicBezTo>
                <a:lnTo>
                  <a:pt x="0" y="21600"/>
                </a:lnTo>
                <a:lnTo>
                  <a:pt x="21362" y="20950"/>
                </a:lnTo>
                <a:lnTo>
                  <a:pt x="21600" y="700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34" name="Shape 416"/>
          <p:cNvSpPr/>
          <p:nvPr/>
        </p:nvSpPr>
        <p:spPr>
          <a:xfrm>
            <a:off x="5258386" y="2529203"/>
            <a:ext cx="36706" cy="2092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51" h="21548" extrusionOk="0">
                <a:moveTo>
                  <a:pt x="5" y="7"/>
                </a:moveTo>
                <a:lnTo>
                  <a:pt x="400" y="15348"/>
                </a:lnTo>
                <a:cubicBezTo>
                  <a:pt x="-1151" y="17150"/>
                  <a:pt x="1867" y="18987"/>
                  <a:pt x="8497" y="20276"/>
                </a:cubicBezTo>
                <a:cubicBezTo>
                  <a:pt x="11410" y="20842"/>
                  <a:pt x="14925" y="21277"/>
                  <a:pt x="18794" y="21548"/>
                </a:cubicBezTo>
                <a:lnTo>
                  <a:pt x="18794" y="4473"/>
                </a:lnTo>
                <a:cubicBezTo>
                  <a:pt x="20449" y="3186"/>
                  <a:pt x="18359" y="1826"/>
                  <a:pt x="13349" y="929"/>
                </a:cubicBezTo>
                <a:cubicBezTo>
                  <a:pt x="9726" y="281"/>
                  <a:pt x="4910" y="-52"/>
                  <a:pt x="5" y="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35" name="Shape 417"/>
          <p:cNvSpPr/>
          <p:nvPr/>
        </p:nvSpPr>
        <p:spPr>
          <a:xfrm>
            <a:off x="4990048" y="2425802"/>
            <a:ext cx="36706" cy="169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51" h="21536" extrusionOk="0">
                <a:moveTo>
                  <a:pt x="5" y="8"/>
                </a:moveTo>
                <a:lnTo>
                  <a:pt x="400" y="13903"/>
                </a:lnTo>
                <a:cubicBezTo>
                  <a:pt x="-1151" y="16121"/>
                  <a:pt x="1867" y="18383"/>
                  <a:pt x="8497" y="19970"/>
                </a:cubicBezTo>
                <a:cubicBezTo>
                  <a:pt x="11410" y="20667"/>
                  <a:pt x="14925" y="21202"/>
                  <a:pt x="18794" y="21536"/>
                </a:cubicBezTo>
                <a:lnTo>
                  <a:pt x="18794" y="5507"/>
                </a:lnTo>
                <a:cubicBezTo>
                  <a:pt x="20449" y="3923"/>
                  <a:pt x="18359" y="2248"/>
                  <a:pt x="13349" y="1144"/>
                </a:cubicBezTo>
                <a:cubicBezTo>
                  <a:pt x="9726" y="346"/>
                  <a:pt x="4910" y="-64"/>
                  <a:pt x="5" y="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36" name="Shape 418"/>
          <p:cNvSpPr/>
          <p:nvPr/>
        </p:nvSpPr>
        <p:spPr>
          <a:xfrm>
            <a:off x="4994186" y="3186441"/>
            <a:ext cx="268934" cy="36898"/>
          </a:xfrm>
          <a:prstGeom prst="roundRect">
            <a:avLst>
              <a:gd name="adj" fmla="val 50000"/>
            </a:avLst>
          </a:prstGeom>
          <a:solidFill>
            <a:srgbClr val="E4693C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37" name="Shape 419"/>
          <p:cNvSpPr/>
          <p:nvPr/>
        </p:nvSpPr>
        <p:spPr>
          <a:xfrm>
            <a:off x="4966632" y="2873488"/>
            <a:ext cx="327510" cy="45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589"/>
                </a:lnTo>
                <a:lnTo>
                  <a:pt x="21221" y="21600"/>
                </a:lnTo>
                <a:lnTo>
                  <a:pt x="332" y="2101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38" name="Shape 310"/>
          <p:cNvSpPr/>
          <p:nvPr/>
        </p:nvSpPr>
        <p:spPr>
          <a:xfrm>
            <a:off x="4617268" y="3222601"/>
            <a:ext cx="2577810" cy="131915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39" name="Shape 311"/>
          <p:cNvSpPr/>
          <p:nvPr/>
        </p:nvSpPr>
        <p:spPr>
          <a:xfrm>
            <a:off x="4617269" y="3293197"/>
            <a:ext cx="2577812" cy="60121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40" name="Shape 312"/>
          <p:cNvSpPr/>
          <p:nvPr/>
        </p:nvSpPr>
        <p:spPr>
          <a:xfrm>
            <a:off x="2654713" y="3070082"/>
            <a:ext cx="230382" cy="2303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41" name="Shape 317"/>
          <p:cNvSpPr/>
          <p:nvPr/>
        </p:nvSpPr>
        <p:spPr>
          <a:xfrm rot="20321951">
            <a:off x="1894946" y="3994689"/>
            <a:ext cx="46929" cy="984721"/>
          </a:xfrm>
          <a:prstGeom prst="rect">
            <a:avLst/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42" name="Shape 318"/>
          <p:cNvSpPr/>
          <p:nvPr/>
        </p:nvSpPr>
        <p:spPr>
          <a:xfrm rot="20321951">
            <a:off x="1958955" y="3994689"/>
            <a:ext cx="46929" cy="984721"/>
          </a:xfrm>
          <a:prstGeom prst="rect">
            <a:avLst/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43" name="Shape 321"/>
          <p:cNvSpPr/>
          <p:nvPr/>
        </p:nvSpPr>
        <p:spPr>
          <a:xfrm rot="2163199">
            <a:off x="2022919" y="2928862"/>
            <a:ext cx="46930" cy="984721"/>
          </a:xfrm>
          <a:prstGeom prst="rect">
            <a:avLst/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44" name="Shape 322"/>
          <p:cNvSpPr/>
          <p:nvPr/>
        </p:nvSpPr>
        <p:spPr>
          <a:xfrm rot="2163199">
            <a:off x="2079607" y="2953217"/>
            <a:ext cx="46929" cy="984721"/>
          </a:xfrm>
          <a:prstGeom prst="rect">
            <a:avLst/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45" name="Shape 323"/>
          <p:cNvSpPr/>
          <p:nvPr/>
        </p:nvSpPr>
        <p:spPr>
          <a:xfrm>
            <a:off x="2265484" y="2850980"/>
            <a:ext cx="230382" cy="2303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46" name="Shape 324"/>
          <p:cNvSpPr/>
          <p:nvPr/>
        </p:nvSpPr>
        <p:spPr>
          <a:xfrm rot="19249036">
            <a:off x="2233764" y="2559845"/>
            <a:ext cx="641086" cy="7541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166" y="0"/>
                </a:moveTo>
                <a:lnTo>
                  <a:pt x="4834" y="10250"/>
                </a:lnTo>
                <a:lnTo>
                  <a:pt x="0" y="21600"/>
                </a:lnTo>
                <a:lnTo>
                  <a:pt x="21600" y="21600"/>
                </a:lnTo>
                <a:lnTo>
                  <a:pt x="16959" y="10236"/>
                </a:lnTo>
                <a:lnTo>
                  <a:pt x="16627" y="38"/>
                </a:lnTo>
                <a:lnTo>
                  <a:pt x="5166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47" name="Shape 326"/>
          <p:cNvSpPr/>
          <p:nvPr/>
        </p:nvSpPr>
        <p:spPr>
          <a:xfrm rot="19249036">
            <a:off x="2280345" y="2755906"/>
            <a:ext cx="37301" cy="146998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48" name="Shape 327"/>
          <p:cNvSpPr/>
          <p:nvPr/>
        </p:nvSpPr>
        <p:spPr>
          <a:xfrm rot="19249036">
            <a:off x="2330274" y="2715143"/>
            <a:ext cx="37301" cy="146998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49" name="Shape 328"/>
          <p:cNvSpPr/>
          <p:nvPr/>
        </p:nvSpPr>
        <p:spPr>
          <a:xfrm rot="19249036">
            <a:off x="2381796" y="2673148"/>
            <a:ext cx="37301" cy="146998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50" name="Shape 329"/>
          <p:cNvSpPr/>
          <p:nvPr/>
        </p:nvSpPr>
        <p:spPr>
          <a:xfrm rot="19249036">
            <a:off x="2433319" y="2631153"/>
            <a:ext cx="37301" cy="146998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51" name="Shape 330"/>
          <p:cNvSpPr/>
          <p:nvPr/>
        </p:nvSpPr>
        <p:spPr>
          <a:xfrm rot="19249036">
            <a:off x="2486434" y="2587928"/>
            <a:ext cx="37301" cy="146998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52" name="Shape 332"/>
          <p:cNvSpPr/>
          <p:nvPr/>
        </p:nvSpPr>
        <p:spPr>
          <a:xfrm>
            <a:off x="3918763" y="4734308"/>
            <a:ext cx="355744" cy="4960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723" y="290"/>
                </a:moveTo>
                <a:lnTo>
                  <a:pt x="5872" y="14246"/>
                </a:lnTo>
                <a:cubicBezTo>
                  <a:pt x="6066" y="15738"/>
                  <a:pt x="5353" y="17218"/>
                  <a:pt x="3915" y="18306"/>
                </a:cubicBezTo>
                <a:cubicBezTo>
                  <a:pt x="2868" y="19097"/>
                  <a:pt x="1497" y="19629"/>
                  <a:pt x="0" y="19823"/>
                </a:cubicBez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5723" y="29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53" name="Shape 333"/>
          <p:cNvSpPr/>
          <p:nvPr/>
        </p:nvSpPr>
        <p:spPr>
          <a:xfrm>
            <a:off x="4267121" y="4734308"/>
            <a:ext cx="355744" cy="4960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877" y="290"/>
                </a:moveTo>
                <a:lnTo>
                  <a:pt x="15728" y="14246"/>
                </a:lnTo>
                <a:cubicBezTo>
                  <a:pt x="15534" y="15738"/>
                  <a:pt x="16247" y="17218"/>
                  <a:pt x="17685" y="18306"/>
                </a:cubicBezTo>
                <a:cubicBezTo>
                  <a:pt x="18732" y="19097"/>
                  <a:pt x="20103" y="19629"/>
                  <a:pt x="21600" y="19823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5877" y="29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54" name="Shape 334"/>
          <p:cNvSpPr/>
          <p:nvPr/>
        </p:nvSpPr>
        <p:spPr>
          <a:xfrm>
            <a:off x="3812689" y="5183152"/>
            <a:ext cx="909533" cy="47360"/>
          </a:xfrm>
          <a:prstGeom prst="roundRect">
            <a:avLst>
              <a:gd name="adj" fmla="val 12274"/>
            </a:avLst>
          </a:pr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365" name="Shape 335"/>
          <p:cNvSpPr/>
          <p:nvPr/>
        </p:nvSpPr>
        <p:spPr>
          <a:xfrm>
            <a:off x="2978547" y="3078489"/>
            <a:ext cx="2577810" cy="1679435"/>
          </a:xfrm>
          <a:prstGeom prst="roundRect">
            <a:avLst>
              <a:gd name="adj" fmla="val 3105"/>
            </a:avLst>
          </a:pr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387" name="Shape 336"/>
          <p:cNvSpPr/>
          <p:nvPr/>
        </p:nvSpPr>
        <p:spPr>
          <a:xfrm>
            <a:off x="3127013" y="3231980"/>
            <a:ext cx="2280880" cy="1372453"/>
          </a:xfrm>
          <a:prstGeom prst="roundRect">
            <a:avLst>
              <a:gd name="adj" fmla="val 1638"/>
            </a:avLst>
          </a:prstGeom>
          <a:solidFill>
            <a:schemeClr val="bg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34" name="Shape 337"/>
          <p:cNvSpPr/>
          <p:nvPr/>
        </p:nvSpPr>
        <p:spPr>
          <a:xfrm>
            <a:off x="4227214" y="4640319"/>
            <a:ext cx="80482" cy="804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36" name="Shape 344"/>
          <p:cNvSpPr/>
          <p:nvPr/>
        </p:nvSpPr>
        <p:spPr>
          <a:xfrm>
            <a:off x="3168997" y="3273648"/>
            <a:ext cx="636984" cy="561318"/>
          </a:xfrm>
          <a:prstGeom prst="roundRect">
            <a:avLst>
              <a:gd name="adj" fmla="val 2348"/>
            </a:avLst>
          </a:prstGeom>
          <a:solidFill>
            <a:schemeClr val="accent3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37" name="Shape 345"/>
          <p:cNvSpPr/>
          <p:nvPr/>
        </p:nvSpPr>
        <p:spPr>
          <a:xfrm>
            <a:off x="3844505" y="3273649"/>
            <a:ext cx="636984" cy="267703"/>
          </a:xfrm>
          <a:prstGeom prst="roundRect">
            <a:avLst>
              <a:gd name="adj" fmla="val 4923"/>
            </a:avLst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40" name="Shape 346"/>
          <p:cNvSpPr/>
          <p:nvPr/>
        </p:nvSpPr>
        <p:spPr>
          <a:xfrm>
            <a:off x="3844505" y="3577474"/>
            <a:ext cx="636984" cy="258392"/>
          </a:xfrm>
          <a:prstGeom prst="roundRect">
            <a:avLst>
              <a:gd name="adj" fmla="val 5100"/>
            </a:avLst>
          </a:prstGeom>
          <a:solidFill>
            <a:schemeClr val="accent6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41" name="Shape 347"/>
          <p:cNvSpPr/>
          <p:nvPr/>
        </p:nvSpPr>
        <p:spPr>
          <a:xfrm>
            <a:off x="4520014" y="3273649"/>
            <a:ext cx="413022" cy="820195"/>
          </a:xfrm>
          <a:prstGeom prst="roundRect">
            <a:avLst>
              <a:gd name="adj" fmla="val 3191"/>
            </a:avLst>
          </a:prstGeom>
          <a:solidFill>
            <a:schemeClr val="accent3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42" name="Shape 348"/>
          <p:cNvSpPr/>
          <p:nvPr/>
        </p:nvSpPr>
        <p:spPr>
          <a:xfrm>
            <a:off x="4971559" y="3273649"/>
            <a:ext cx="394096" cy="820195"/>
          </a:xfrm>
          <a:prstGeom prst="roundRect">
            <a:avLst>
              <a:gd name="adj" fmla="val 3344"/>
            </a:avLst>
          </a:pr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43" name="Shape 349"/>
          <p:cNvSpPr/>
          <p:nvPr/>
        </p:nvSpPr>
        <p:spPr>
          <a:xfrm>
            <a:off x="3168997" y="3875752"/>
            <a:ext cx="636984" cy="561318"/>
          </a:xfrm>
          <a:prstGeom prst="roundRect">
            <a:avLst>
              <a:gd name="adj" fmla="val 2348"/>
            </a:avLst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44" name="Shape 350"/>
          <p:cNvSpPr/>
          <p:nvPr/>
        </p:nvSpPr>
        <p:spPr>
          <a:xfrm>
            <a:off x="3844505" y="3875752"/>
            <a:ext cx="636984" cy="561318"/>
          </a:xfrm>
          <a:prstGeom prst="roundRect">
            <a:avLst>
              <a:gd name="adj" fmla="val 2348"/>
            </a:avLst>
          </a:pr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45" name="Shape 351"/>
          <p:cNvSpPr/>
          <p:nvPr/>
        </p:nvSpPr>
        <p:spPr>
          <a:xfrm>
            <a:off x="4520015" y="4134305"/>
            <a:ext cx="844432" cy="298697"/>
          </a:xfrm>
          <a:prstGeom prst="roundRect">
            <a:avLst>
              <a:gd name="adj" fmla="val 4412"/>
            </a:avLst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46" name="Shape 352"/>
          <p:cNvSpPr/>
          <p:nvPr/>
        </p:nvSpPr>
        <p:spPr>
          <a:xfrm>
            <a:off x="3125844" y="4476951"/>
            <a:ext cx="2280404" cy="89530"/>
          </a:xfrm>
          <a:prstGeom prst="rect">
            <a:avLst/>
          </a:prstGeom>
          <a:solidFill>
            <a:schemeClr val="accent6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47" name="Shape 368"/>
          <p:cNvSpPr/>
          <p:nvPr/>
        </p:nvSpPr>
        <p:spPr>
          <a:xfrm>
            <a:off x="6172252" y="4689387"/>
            <a:ext cx="219694" cy="4429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462" h="21508" extrusionOk="0">
                <a:moveTo>
                  <a:pt x="19462" y="5"/>
                </a:moveTo>
                <a:lnTo>
                  <a:pt x="19462" y="3252"/>
                </a:lnTo>
                <a:cubicBezTo>
                  <a:pt x="16322" y="3071"/>
                  <a:pt x="13178" y="3578"/>
                  <a:pt x="10718" y="4663"/>
                </a:cubicBezTo>
                <a:cubicBezTo>
                  <a:pt x="4944" y="7208"/>
                  <a:pt x="4180" y="11844"/>
                  <a:pt x="8596" y="15178"/>
                </a:cubicBezTo>
                <a:cubicBezTo>
                  <a:pt x="11064" y="17041"/>
                  <a:pt x="14895" y="18219"/>
                  <a:pt x="19083" y="18402"/>
                </a:cubicBezTo>
                <a:lnTo>
                  <a:pt x="19237" y="21508"/>
                </a:lnTo>
                <a:cubicBezTo>
                  <a:pt x="13893" y="21524"/>
                  <a:pt x="8789" y="20291"/>
                  <a:pt x="5204" y="18118"/>
                </a:cubicBezTo>
                <a:cubicBezTo>
                  <a:pt x="-2138" y="13668"/>
                  <a:pt x="-1662" y="6817"/>
                  <a:pt x="6321" y="2723"/>
                </a:cubicBezTo>
                <a:cubicBezTo>
                  <a:pt x="9874" y="901"/>
                  <a:pt x="14598" y="-76"/>
                  <a:pt x="19462" y="5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449" name="Shape 369"/>
          <p:cNvSpPr/>
          <p:nvPr/>
        </p:nvSpPr>
        <p:spPr>
          <a:xfrm>
            <a:off x="1143004" y="5230157"/>
            <a:ext cx="6052076" cy="170239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50" name="Shape 370"/>
          <p:cNvSpPr/>
          <p:nvPr/>
        </p:nvSpPr>
        <p:spPr>
          <a:xfrm>
            <a:off x="1143004" y="5330292"/>
            <a:ext cx="6052075" cy="87647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52" name="Shape 371"/>
          <p:cNvSpPr/>
          <p:nvPr/>
        </p:nvSpPr>
        <p:spPr>
          <a:xfrm>
            <a:off x="3300098" y="1861013"/>
            <a:ext cx="916379" cy="916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53" name="Shape 372"/>
          <p:cNvSpPr/>
          <p:nvPr/>
        </p:nvSpPr>
        <p:spPr>
          <a:xfrm>
            <a:off x="3348188" y="1909106"/>
            <a:ext cx="820193" cy="820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55" name="Shape 373"/>
          <p:cNvSpPr/>
          <p:nvPr/>
        </p:nvSpPr>
        <p:spPr>
          <a:xfrm>
            <a:off x="3746700" y="2023085"/>
            <a:ext cx="23170" cy="298697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56" name="Shape 374"/>
          <p:cNvSpPr/>
          <p:nvPr/>
        </p:nvSpPr>
        <p:spPr>
          <a:xfrm rot="6743015">
            <a:off x="3918585" y="2202701"/>
            <a:ext cx="9848" cy="3641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308"/>
                </a:moveTo>
                <a:lnTo>
                  <a:pt x="21600" y="292"/>
                </a:lnTo>
                <a:cubicBezTo>
                  <a:pt x="21600" y="131"/>
                  <a:pt x="16765" y="0"/>
                  <a:pt x="10800" y="0"/>
                </a:cubicBezTo>
                <a:lnTo>
                  <a:pt x="10800" y="0"/>
                </a:lnTo>
                <a:cubicBezTo>
                  <a:pt x="4835" y="0"/>
                  <a:pt x="0" y="131"/>
                  <a:pt x="0" y="292"/>
                </a:cubicBezTo>
                <a:lnTo>
                  <a:pt x="0" y="21308"/>
                </a:lnTo>
                <a:cubicBezTo>
                  <a:pt x="0" y="21469"/>
                  <a:pt x="4835" y="21600"/>
                  <a:pt x="10800" y="21600"/>
                </a:cubicBezTo>
                <a:lnTo>
                  <a:pt x="10800" y="21600"/>
                </a:lnTo>
                <a:cubicBezTo>
                  <a:pt x="16765" y="21600"/>
                  <a:pt x="21600" y="21469"/>
                  <a:pt x="21600" y="21308"/>
                </a:cubicBez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57" name="Shape 375"/>
          <p:cNvSpPr/>
          <p:nvPr/>
        </p:nvSpPr>
        <p:spPr>
          <a:xfrm>
            <a:off x="3717294" y="2278210"/>
            <a:ext cx="81985" cy="81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59" name="Shape 376"/>
          <p:cNvSpPr/>
          <p:nvPr/>
        </p:nvSpPr>
        <p:spPr>
          <a:xfrm>
            <a:off x="3732094" y="2293683"/>
            <a:ext cx="51279" cy="512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61" name="Shape 377"/>
          <p:cNvSpPr/>
          <p:nvPr/>
        </p:nvSpPr>
        <p:spPr>
          <a:xfrm>
            <a:off x="3743685" y="1944108"/>
            <a:ext cx="23175" cy="23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62" name="Shape 378"/>
          <p:cNvSpPr/>
          <p:nvPr/>
        </p:nvSpPr>
        <p:spPr>
          <a:xfrm>
            <a:off x="3743685" y="2671126"/>
            <a:ext cx="23175" cy="231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63" name="Shape 380"/>
          <p:cNvSpPr/>
          <p:nvPr/>
        </p:nvSpPr>
        <p:spPr>
          <a:xfrm>
            <a:off x="3386724" y="2307615"/>
            <a:ext cx="23173" cy="23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64" name="Shape 381"/>
          <p:cNvSpPr/>
          <p:nvPr/>
        </p:nvSpPr>
        <p:spPr>
          <a:xfrm>
            <a:off x="4105569" y="2307615"/>
            <a:ext cx="23170" cy="23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66" name="Shape 382"/>
          <p:cNvSpPr/>
          <p:nvPr/>
        </p:nvSpPr>
        <p:spPr>
          <a:xfrm rot="18900000">
            <a:off x="3486641" y="2050693"/>
            <a:ext cx="23175" cy="23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67" name="Shape 383"/>
          <p:cNvSpPr/>
          <p:nvPr/>
        </p:nvSpPr>
        <p:spPr>
          <a:xfrm rot="18900000">
            <a:off x="4000724" y="2564775"/>
            <a:ext cx="23175" cy="231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05" name="Shape 385"/>
          <p:cNvSpPr/>
          <p:nvPr/>
        </p:nvSpPr>
        <p:spPr>
          <a:xfrm rot="2700000">
            <a:off x="4000724" y="2050578"/>
            <a:ext cx="23175" cy="23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06" name="Shape 386"/>
          <p:cNvSpPr/>
          <p:nvPr/>
        </p:nvSpPr>
        <p:spPr>
          <a:xfrm rot="2700000">
            <a:off x="3486645" y="2564658"/>
            <a:ext cx="23175" cy="231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07" name="Shape 388"/>
          <p:cNvSpPr/>
          <p:nvPr/>
        </p:nvSpPr>
        <p:spPr>
          <a:xfrm>
            <a:off x="6862559" y="2491897"/>
            <a:ext cx="189692" cy="733079"/>
          </a:xfrm>
          <a:prstGeom prst="rect">
            <a:avLst/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08" name="Shape 389"/>
          <p:cNvSpPr/>
          <p:nvPr/>
        </p:nvSpPr>
        <p:spPr>
          <a:xfrm>
            <a:off x="6914402" y="2570673"/>
            <a:ext cx="86009" cy="454106"/>
          </a:xfrm>
          <a:prstGeom prst="rect">
            <a:avLst/>
          </a:prstGeom>
          <a:solidFill>
            <a:schemeClr val="tx1">
              <a:lumMod val="9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09" name="Shape 390"/>
          <p:cNvSpPr/>
          <p:nvPr/>
        </p:nvSpPr>
        <p:spPr>
          <a:xfrm>
            <a:off x="6914402" y="2631385"/>
            <a:ext cx="86009" cy="41419"/>
          </a:xfrm>
          <a:prstGeom prst="rect">
            <a:avLst/>
          </a:pr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0" name="Shape 391"/>
          <p:cNvSpPr/>
          <p:nvPr/>
        </p:nvSpPr>
        <p:spPr>
          <a:xfrm>
            <a:off x="6914402" y="2926992"/>
            <a:ext cx="86009" cy="41419"/>
          </a:xfrm>
          <a:prstGeom prst="rect">
            <a:avLst/>
          </a:pr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1" name="Shape 392"/>
          <p:cNvSpPr/>
          <p:nvPr/>
        </p:nvSpPr>
        <p:spPr>
          <a:xfrm>
            <a:off x="6912754" y="3070260"/>
            <a:ext cx="87164" cy="87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2" name="Shape 393"/>
          <p:cNvSpPr/>
          <p:nvPr/>
        </p:nvSpPr>
        <p:spPr>
          <a:xfrm>
            <a:off x="6759866" y="2568916"/>
            <a:ext cx="102826" cy="656059"/>
          </a:xfrm>
          <a:prstGeom prst="rect">
            <a:avLst/>
          </a:prstGeom>
          <a:solidFill>
            <a:schemeClr val="accent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3" name="Shape 394"/>
          <p:cNvSpPr/>
          <p:nvPr/>
        </p:nvSpPr>
        <p:spPr>
          <a:xfrm>
            <a:off x="6759866" y="2711700"/>
            <a:ext cx="102826" cy="3704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4" name="Shape 395"/>
          <p:cNvSpPr/>
          <p:nvPr/>
        </p:nvSpPr>
        <p:spPr>
          <a:xfrm>
            <a:off x="6761768" y="2747281"/>
            <a:ext cx="98744" cy="15214"/>
          </a:xfrm>
          <a:prstGeom prst="rect">
            <a:avLst/>
          </a:prstGeom>
          <a:solidFill>
            <a:schemeClr val="accent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5" name="Shape 396"/>
          <p:cNvSpPr/>
          <p:nvPr/>
        </p:nvSpPr>
        <p:spPr>
          <a:xfrm>
            <a:off x="6761768" y="2774360"/>
            <a:ext cx="98744" cy="15214"/>
          </a:xfrm>
          <a:prstGeom prst="rect">
            <a:avLst/>
          </a:prstGeom>
          <a:solidFill>
            <a:schemeClr val="accent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6" name="Shape 397"/>
          <p:cNvSpPr/>
          <p:nvPr/>
        </p:nvSpPr>
        <p:spPr>
          <a:xfrm>
            <a:off x="6761768" y="3000846"/>
            <a:ext cx="98744" cy="15214"/>
          </a:xfrm>
          <a:prstGeom prst="rect">
            <a:avLst/>
          </a:prstGeom>
          <a:solidFill>
            <a:schemeClr val="accent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7" name="Shape 398"/>
          <p:cNvSpPr/>
          <p:nvPr/>
        </p:nvSpPr>
        <p:spPr>
          <a:xfrm>
            <a:off x="6761768" y="3027925"/>
            <a:ext cx="98744" cy="15214"/>
          </a:xfrm>
          <a:prstGeom prst="rect">
            <a:avLst/>
          </a:prstGeom>
          <a:solidFill>
            <a:schemeClr val="accent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8" name="Shape 399"/>
          <p:cNvSpPr/>
          <p:nvPr/>
        </p:nvSpPr>
        <p:spPr>
          <a:xfrm>
            <a:off x="6696274" y="2522031"/>
            <a:ext cx="65485" cy="703673"/>
          </a:xfrm>
          <a:prstGeom prst="rect">
            <a:avLst/>
          </a:prstGeom>
          <a:solidFill>
            <a:schemeClr val="accent4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9" name="Shape 400"/>
          <p:cNvSpPr/>
          <p:nvPr/>
        </p:nvSpPr>
        <p:spPr>
          <a:xfrm>
            <a:off x="6696274" y="2595884"/>
            <a:ext cx="65485" cy="510082"/>
          </a:xfrm>
          <a:prstGeom prst="rect">
            <a:avLst/>
          </a:pr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0" name="Shape 401"/>
          <p:cNvSpPr/>
          <p:nvPr/>
        </p:nvSpPr>
        <p:spPr>
          <a:xfrm>
            <a:off x="6697762" y="3158402"/>
            <a:ext cx="62269" cy="15003"/>
          </a:xfrm>
          <a:prstGeom prst="rect">
            <a:avLst/>
          </a:pr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1" name="Shape 402"/>
          <p:cNvSpPr/>
          <p:nvPr/>
        </p:nvSpPr>
        <p:spPr>
          <a:xfrm rot="539946">
            <a:off x="6531793" y="2461275"/>
            <a:ext cx="110969" cy="759394"/>
          </a:xfrm>
          <a:prstGeom prst="rect">
            <a:avLst/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2" name="Shape 403"/>
          <p:cNvSpPr/>
          <p:nvPr/>
        </p:nvSpPr>
        <p:spPr>
          <a:xfrm rot="539946">
            <a:off x="6527778" y="2666354"/>
            <a:ext cx="109932" cy="39982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3" name="Shape 404"/>
          <p:cNvSpPr/>
          <p:nvPr/>
        </p:nvSpPr>
        <p:spPr>
          <a:xfrm rot="539946">
            <a:off x="6585217" y="2499345"/>
            <a:ext cx="107371" cy="345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4" name="Shape 405"/>
          <p:cNvSpPr/>
          <p:nvPr/>
        </p:nvSpPr>
        <p:spPr>
          <a:xfrm rot="539946">
            <a:off x="6505506" y="3005982"/>
            <a:ext cx="109331" cy="28083"/>
          </a:xfrm>
          <a:prstGeom prst="rect">
            <a:avLst/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5" name="Shape 407"/>
          <p:cNvSpPr/>
          <p:nvPr/>
        </p:nvSpPr>
        <p:spPr>
          <a:xfrm rot="538117">
            <a:off x="6459943" y="2517107"/>
            <a:ext cx="65485" cy="703673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6" name="Shape 408"/>
          <p:cNvSpPr/>
          <p:nvPr/>
        </p:nvSpPr>
        <p:spPr>
          <a:xfrm rot="538117">
            <a:off x="6463519" y="2591240"/>
            <a:ext cx="65485" cy="510082"/>
          </a:xfrm>
          <a:prstGeom prst="rect">
            <a:avLst/>
          </a:prstGeom>
          <a:solidFill>
            <a:schemeClr val="accent3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7" name="Shape 409"/>
          <p:cNvSpPr/>
          <p:nvPr/>
        </p:nvSpPr>
        <p:spPr>
          <a:xfrm rot="538117">
            <a:off x="6415905" y="3149890"/>
            <a:ext cx="62269" cy="15001"/>
          </a:xfrm>
          <a:prstGeom prst="rect">
            <a:avLst/>
          </a:prstGeom>
          <a:solidFill>
            <a:schemeClr val="accent5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8" name="Shape 427"/>
          <p:cNvSpPr/>
          <p:nvPr/>
        </p:nvSpPr>
        <p:spPr>
          <a:xfrm>
            <a:off x="6250650" y="3561875"/>
            <a:ext cx="944862" cy="1094500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9" name="Shape 428"/>
          <p:cNvSpPr/>
          <p:nvPr/>
        </p:nvSpPr>
        <p:spPr>
          <a:xfrm>
            <a:off x="6348839" y="3669408"/>
            <a:ext cx="748375" cy="87943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30" name="Shape 429"/>
          <p:cNvSpPr/>
          <p:nvPr/>
        </p:nvSpPr>
        <p:spPr>
          <a:xfrm flipH="1" flipV="1">
            <a:off x="6253230" y="3564053"/>
            <a:ext cx="95068" cy="102865"/>
          </a:xfrm>
          <a:prstGeom prst="line">
            <a:avLst/>
          </a:prstGeom>
          <a:noFill/>
          <a:ln w="12700" cap="flat" cmpd="sng">
            <a:solidFill>
              <a:schemeClr val="bg2">
                <a:lumMod val="75000"/>
              </a:schemeClr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31" name="Shape 430"/>
          <p:cNvSpPr/>
          <p:nvPr/>
        </p:nvSpPr>
        <p:spPr>
          <a:xfrm flipH="1" flipV="1">
            <a:off x="7095702" y="4549524"/>
            <a:ext cx="101914" cy="104576"/>
          </a:xfrm>
          <a:prstGeom prst="line">
            <a:avLst/>
          </a:prstGeom>
          <a:noFill/>
          <a:ln w="12700" cap="flat" cmpd="sng">
            <a:solidFill>
              <a:schemeClr val="bg2">
                <a:lumMod val="75000"/>
              </a:schemeClr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32" name="Shape 431"/>
          <p:cNvSpPr/>
          <p:nvPr/>
        </p:nvSpPr>
        <p:spPr>
          <a:xfrm flipH="1">
            <a:off x="7096743" y="3566214"/>
            <a:ext cx="97626" cy="103255"/>
          </a:xfrm>
          <a:prstGeom prst="line">
            <a:avLst/>
          </a:prstGeom>
          <a:noFill/>
          <a:ln w="12700" cap="flat" cmpd="sng">
            <a:solidFill>
              <a:schemeClr val="bg2">
                <a:lumMod val="75000"/>
              </a:schemeClr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33" name="Shape 432"/>
          <p:cNvSpPr/>
          <p:nvPr/>
        </p:nvSpPr>
        <p:spPr>
          <a:xfrm flipV="1">
            <a:off x="6254090" y="4549221"/>
            <a:ext cx="96407" cy="102866"/>
          </a:xfrm>
          <a:prstGeom prst="line">
            <a:avLst/>
          </a:prstGeom>
          <a:noFill/>
          <a:ln w="12700" cap="flat" cmpd="sng">
            <a:solidFill>
              <a:schemeClr val="bg2">
                <a:lumMod val="75000"/>
              </a:schemeClr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34" name="Shape 433"/>
          <p:cNvSpPr/>
          <p:nvPr/>
        </p:nvSpPr>
        <p:spPr>
          <a:xfrm>
            <a:off x="6350302" y="4218964"/>
            <a:ext cx="273969" cy="3320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097"/>
                </a:moveTo>
                <a:lnTo>
                  <a:pt x="11158" y="0"/>
                </a:lnTo>
                <a:lnTo>
                  <a:pt x="21600" y="7955"/>
                </a:lnTo>
                <a:lnTo>
                  <a:pt x="21600" y="21600"/>
                </a:lnTo>
                <a:lnTo>
                  <a:pt x="55" y="21600"/>
                </a:lnTo>
                <a:lnTo>
                  <a:pt x="0" y="10097"/>
                </a:ln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35" name="Shape 434"/>
          <p:cNvSpPr/>
          <p:nvPr/>
        </p:nvSpPr>
        <p:spPr>
          <a:xfrm>
            <a:off x="6493318" y="4223340"/>
            <a:ext cx="107849" cy="3082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8468" y="21600"/>
                </a:lnTo>
                <a:lnTo>
                  <a:pt x="21600" y="940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37" name="Shape 435"/>
          <p:cNvSpPr/>
          <p:nvPr/>
        </p:nvSpPr>
        <p:spPr>
          <a:xfrm>
            <a:off x="6833858" y="3823205"/>
            <a:ext cx="56315" cy="652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328" extrusionOk="0">
                <a:moveTo>
                  <a:pt x="0" y="417"/>
                </a:moveTo>
                <a:lnTo>
                  <a:pt x="0" y="19114"/>
                </a:lnTo>
                <a:cubicBezTo>
                  <a:pt x="540" y="19545"/>
                  <a:pt x="1194" y="19872"/>
                  <a:pt x="1913" y="20070"/>
                </a:cubicBezTo>
                <a:cubicBezTo>
                  <a:pt x="6396" y="21301"/>
                  <a:pt x="10130" y="17774"/>
                  <a:pt x="14478" y="17052"/>
                </a:cubicBezTo>
                <a:cubicBezTo>
                  <a:pt x="16945" y="16642"/>
                  <a:pt x="19509" y="17131"/>
                  <a:pt x="21493" y="18389"/>
                </a:cubicBezTo>
                <a:lnTo>
                  <a:pt x="21600" y="1294"/>
                </a:lnTo>
                <a:cubicBezTo>
                  <a:pt x="19457" y="88"/>
                  <a:pt x="16772" y="-299"/>
                  <a:pt x="14248" y="235"/>
                </a:cubicBezTo>
                <a:cubicBezTo>
                  <a:pt x="11777" y="758"/>
                  <a:pt x="9675" y="2145"/>
                  <a:pt x="7138" y="2506"/>
                </a:cubicBezTo>
                <a:cubicBezTo>
                  <a:pt x="4471" y="2884"/>
                  <a:pt x="1756" y="2090"/>
                  <a:pt x="0" y="417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38" name="Shape 436"/>
          <p:cNvSpPr/>
          <p:nvPr/>
        </p:nvSpPr>
        <p:spPr>
          <a:xfrm>
            <a:off x="6833955" y="3817620"/>
            <a:ext cx="8490" cy="68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73" h="21600" extrusionOk="0">
                <a:moveTo>
                  <a:pt x="20530" y="17037"/>
                </a:moveTo>
                <a:cubicBezTo>
                  <a:pt x="21437" y="17681"/>
                  <a:pt x="19747" y="18348"/>
                  <a:pt x="16329" y="18695"/>
                </a:cubicBezTo>
                <a:cubicBezTo>
                  <a:pt x="14200" y="18912"/>
                  <a:pt x="11644" y="18968"/>
                  <a:pt x="9345" y="19129"/>
                </a:cubicBezTo>
                <a:cubicBezTo>
                  <a:pt x="3416" y="19543"/>
                  <a:pt x="-163" y="20547"/>
                  <a:pt x="535" y="21600"/>
                </a:cubicBezTo>
                <a:lnTo>
                  <a:pt x="0" y="0"/>
                </a:lnTo>
                <a:lnTo>
                  <a:pt x="18742" y="0"/>
                </a:lnTo>
                <a:lnTo>
                  <a:pt x="20530" y="1703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39" name="Shape 437"/>
          <p:cNvSpPr/>
          <p:nvPr/>
        </p:nvSpPr>
        <p:spPr>
          <a:xfrm rot="5400000">
            <a:off x="6738918" y="3891464"/>
            <a:ext cx="136774" cy="11740"/>
          </a:xfrm>
          <a:prstGeom prst="rect">
            <a:avLst/>
          </a:prstGeom>
          <a:solidFill>
            <a:schemeClr val="tx2"/>
          </a:solidFill>
          <a:ln w="3175" cap="flat">
            <a:solidFill>
              <a:schemeClr val="tx2"/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40" name="Shape 438"/>
          <p:cNvSpPr/>
          <p:nvPr/>
        </p:nvSpPr>
        <p:spPr>
          <a:xfrm>
            <a:off x="6801279" y="3809475"/>
            <a:ext cx="41487" cy="76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51" extrusionOk="0">
                <a:moveTo>
                  <a:pt x="0" y="4441"/>
                </a:moveTo>
                <a:lnTo>
                  <a:pt x="0" y="20951"/>
                </a:lnTo>
                <a:cubicBezTo>
                  <a:pt x="3310" y="20061"/>
                  <a:pt x="6423" y="19061"/>
                  <a:pt x="9355" y="17965"/>
                </a:cubicBezTo>
                <a:cubicBezTo>
                  <a:pt x="12720" y="16706"/>
                  <a:pt x="16732" y="15376"/>
                  <a:pt x="20131" y="16573"/>
                </a:cubicBezTo>
                <a:cubicBezTo>
                  <a:pt x="20755" y="16793"/>
                  <a:pt x="21260" y="17095"/>
                  <a:pt x="21600" y="17448"/>
                </a:cubicBezTo>
                <a:lnTo>
                  <a:pt x="21600" y="771"/>
                </a:lnTo>
                <a:cubicBezTo>
                  <a:pt x="21021" y="560"/>
                  <a:pt x="20392" y="390"/>
                  <a:pt x="19727" y="268"/>
                </a:cubicBezTo>
                <a:cubicBezTo>
                  <a:pt x="14717" y="-649"/>
                  <a:pt x="9888" y="959"/>
                  <a:pt x="5650" y="2460"/>
                </a:cubicBezTo>
                <a:cubicBezTo>
                  <a:pt x="3785" y="3121"/>
                  <a:pt x="1905" y="3781"/>
                  <a:pt x="0" y="4441"/>
                </a:cubicBezTo>
                <a:close/>
              </a:path>
            </a:pathLst>
          </a:custGeom>
          <a:solidFill>
            <a:schemeClr val="accent4"/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41" name="Shape 440"/>
          <p:cNvSpPr/>
          <p:nvPr/>
        </p:nvSpPr>
        <p:spPr>
          <a:xfrm>
            <a:off x="6518585" y="3730160"/>
            <a:ext cx="261782" cy="150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66" h="20816" extrusionOk="0">
                <a:moveTo>
                  <a:pt x="4401" y="20811"/>
                </a:moveTo>
                <a:lnTo>
                  <a:pt x="16608" y="20811"/>
                </a:lnTo>
                <a:cubicBezTo>
                  <a:pt x="17664" y="20823"/>
                  <a:pt x="18651" y="20252"/>
                  <a:pt x="19459" y="19264"/>
                </a:cubicBezTo>
                <a:cubicBezTo>
                  <a:pt x="20103" y="18476"/>
                  <a:pt x="20653" y="17397"/>
                  <a:pt x="20912" y="16016"/>
                </a:cubicBezTo>
                <a:cubicBezTo>
                  <a:pt x="21460" y="13092"/>
                  <a:pt x="20497" y="9962"/>
                  <a:pt x="18778" y="9084"/>
                </a:cubicBezTo>
                <a:cubicBezTo>
                  <a:pt x="18779" y="7094"/>
                  <a:pt x="18235" y="5219"/>
                  <a:pt x="17310" y="4017"/>
                </a:cubicBezTo>
                <a:cubicBezTo>
                  <a:pt x="16146" y="2505"/>
                  <a:pt x="14578" y="2279"/>
                  <a:pt x="13282" y="3435"/>
                </a:cubicBezTo>
                <a:cubicBezTo>
                  <a:pt x="12107" y="517"/>
                  <a:pt x="9946" y="-715"/>
                  <a:pt x="7985" y="416"/>
                </a:cubicBezTo>
                <a:cubicBezTo>
                  <a:pt x="5935" y="1598"/>
                  <a:pt x="4629" y="5040"/>
                  <a:pt x="4830" y="8729"/>
                </a:cubicBezTo>
                <a:cubicBezTo>
                  <a:pt x="2469" y="6992"/>
                  <a:pt x="-140" y="10121"/>
                  <a:pt x="6" y="14515"/>
                </a:cubicBezTo>
                <a:cubicBezTo>
                  <a:pt x="66" y="16307"/>
                  <a:pt x="595" y="17822"/>
                  <a:pt x="1311" y="18910"/>
                </a:cubicBezTo>
                <a:cubicBezTo>
                  <a:pt x="2127" y="20151"/>
                  <a:pt x="3212" y="20885"/>
                  <a:pt x="4401" y="20811"/>
                </a:cubicBez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42" name="Shape 441"/>
          <p:cNvSpPr/>
          <p:nvPr/>
        </p:nvSpPr>
        <p:spPr>
          <a:xfrm>
            <a:off x="6864157" y="4052124"/>
            <a:ext cx="122838" cy="70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66" h="20816" extrusionOk="0">
                <a:moveTo>
                  <a:pt x="4401" y="20811"/>
                </a:moveTo>
                <a:lnTo>
                  <a:pt x="16608" y="20811"/>
                </a:lnTo>
                <a:cubicBezTo>
                  <a:pt x="17664" y="20823"/>
                  <a:pt x="18651" y="20252"/>
                  <a:pt x="19459" y="19264"/>
                </a:cubicBezTo>
                <a:cubicBezTo>
                  <a:pt x="20103" y="18476"/>
                  <a:pt x="20653" y="17397"/>
                  <a:pt x="20912" y="16016"/>
                </a:cubicBezTo>
                <a:cubicBezTo>
                  <a:pt x="21460" y="13092"/>
                  <a:pt x="20497" y="9962"/>
                  <a:pt x="18778" y="9084"/>
                </a:cubicBezTo>
                <a:cubicBezTo>
                  <a:pt x="18779" y="7094"/>
                  <a:pt x="18235" y="5219"/>
                  <a:pt x="17310" y="4017"/>
                </a:cubicBezTo>
                <a:cubicBezTo>
                  <a:pt x="16146" y="2505"/>
                  <a:pt x="14578" y="2279"/>
                  <a:pt x="13282" y="3435"/>
                </a:cubicBezTo>
                <a:cubicBezTo>
                  <a:pt x="12107" y="517"/>
                  <a:pt x="9946" y="-715"/>
                  <a:pt x="7985" y="416"/>
                </a:cubicBezTo>
                <a:cubicBezTo>
                  <a:pt x="5935" y="1598"/>
                  <a:pt x="4629" y="5040"/>
                  <a:pt x="4830" y="8729"/>
                </a:cubicBezTo>
                <a:cubicBezTo>
                  <a:pt x="2469" y="6992"/>
                  <a:pt x="-140" y="10121"/>
                  <a:pt x="6" y="14515"/>
                </a:cubicBezTo>
                <a:cubicBezTo>
                  <a:pt x="65" y="16307"/>
                  <a:pt x="595" y="17822"/>
                  <a:pt x="1311" y="18910"/>
                </a:cubicBezTo>
                <a:cubicBezTo>
                  <a:pt x="2127" y="20151"/>
                  <a:pt x="3212" y="20885"/>
                  <a:pt x="4401" y="20811"/>
                </a:cubicBez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43" name="Shape 442"/>
          <p:cNvSpPr/>
          <p:nvPr/>
        </p:nvSpPr>
        <p:spPr>
          <a:xfrm>
            <a:off x="6423713" y="3955810"/>
            <a:ext cx="674167" cy="5963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2228" y="0"/>
                </a:lnTo>
                <a:lnTo>
                  <a:pt x="21600" y="19005"/>
                </a:lnTo>
                <a:lnTo>
                  <a:pt x="21597" y="2157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44" name="Shape 443"/>
          <p:cNvSpPr/>
          <p:nvPr/>
        </p:nvSpPr>
        <p:spPr>
          <a:xfrm>
            <a:off x="6806977" y="3958098"/>
            <a:ext cx="292673" cy="5940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465" y="20186"/>
                </a:lnTo>
                <a:lnTo>
                  <a:pt x="21600" y="21600"/>
                </a:lnTo>
                <a:lnTo>
                  <a:pt x="5779" y="215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45" name="Shape 444"/>
          <p:cNvSpPr/>
          <p:nvPr/>
        </p:nvSpPr>
        <p:spPr>
          <a:xfrm>
            <a:off x="6499106" y="3957012"/>
            <a:ext cx="308083" cy="594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21497"/>
                </a:lnTo>
                <a:lnTo>
                  <a:pt x="11164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46" name="Shape 319"/>
          <p:cNvSpPr/>
          <p:nvPr/>
        </p:nvSpPr>
        <p:spPr>
          <a:xfrm>
            <a:off x="1600799" y="3795217"/>
            <a:ext cx="280713" cy="2807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47" name="Shape 320"/>
          <p:cNvSpPr/>
          <p:nvPr/>
        </p:nvSpPr>
        <p:spPr>
          <a:xfrm>
            <a:off x="1667660" y="3862075"/>
            <a:ext cx="146995" cy="146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48" name="Shape 315"/>
          <p:cNvSpPr/>
          <p:nvPr/>
        </p:nvSpPr>
        <p:spPr>
          <a:xfrm>
            <a:off x="1965147" y="4853788"/>
            <a:ext cx="280713" cy="2807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49" name="Shape 313"/>
          <p:cNvSpPr/>
          <p:nvPr/>
        </p:nvSpPr>
        <p:spPr>
          <a:xfrm>
            <a:off x="1776647" y="4945150"/>
            <a:ext cx="657764" cy="2411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cubicBezTo>
                  <a:pt x="20897" y="15527"/>
                  <a:pt x="19523" y="10195"/>
                  <a:pt x="17666" y="6334"/>
                </a:cubicBezTo>
                <a:cubicBezTo>
                  <a:pt x="15693" y="2233"/>
                  <a:pt x="13282" y="8"/>
                  <a:pt x="10802" y="0"/>
                </a:cubicBezTo>
                <a:cubicBezTo>
                  <a:pt x="8369" y="99"/>
                  <a:pt x="6009" y="2289"/>
                  <a:pt x="4059" y="6258"/>
                </a:cubicBezTo>
                <a:cubicBezTo>
                  <a:pt x="2162" y="10118"/>
                  <a:pt x="745" y="15473"/>
                  <a:pt x="0" y="21600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50" name="Shape 316"/>
          <p:cNvSpPr/>
          <p:nvPr/>
        </p:nvSpPr>
        <p:spPr>
          <a:xfrm>
            <a:off x="2221075" y="5050638"/>
            <a:ext cx="64268" cy="642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51" name="Shape 314"/>
          <p:cNvSpPr/>
          <p:nvPr/>
        </p:nvSpPr>
        <p:spPr>
          <a:xfrm>
            <a:off x="1734931" y="5166245"/>
            <a:ext cx="749256" cy="64268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52" name="Shape 338"/>
          <p:cNvSpPr/>
          <p:nvPr/>
        </p:nvSpPr>
        <p:spPr>
          <a:xfrm>
            <a:off x="5071834" y="3925568"/>
            <a:ext cx="916379" cy="1304944"/>
          </a:xfrm>
          <a:prstGeom prst="roundRect">
            <a:avLst>
              <a:gd name="adj" fmla="val 4066"/>
            </a:avLst>
          </a:prstGeom>
          <a:solidFill>
            <a:schemeClr val="tx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53" name="Shape 339"/>
          <p:cNvSpPr/>
          <p:nvPr/>
        </p:nvSpPr>
        <p:spPr>
          <a:xfrm>
            <a:off x="5160407" y="4016608"/>
            <a:ext cx="739226" cy="1122871"/>
          </a:xfrm>
          <a:prstGeom prst="roundRect">
            <a:avLst>
              <a:gd name="adj" fmla="val 2392"/>
            </a:avLst>
          </a:prstGeom>
          <a:solidFill>
            <a:schemeClr val="bg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54" name="Shape 340"/>
          <p:cNvSpPr/>
          <p:nvPr/>
        </p:nvSpPr>
        <p:spPr>
          <a:xfrm>
            <a:off x="5502116" y="5159233"/>
            <a:ext cx="55813" cy="55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55" name="Shape 354"/>
          <p:cNvSpPr/>
          <p:nvPr/>
        </p:nvSpPr>
        <p:spPr>
          <a:xfrm>
            <a:off x="5204393" y="4060452"/>
            <a:ext cx="189692" cy="298697"/>
          </a:xfrm>
          <a:prstGeom prst="roundRect">
            <a:avLst>
              <a:gd name="adj" fmla="val 6947"/>
            </a:avLst>
          </a:prstGeom>
          <a:solidFill>
            <a:schemeClr val="accent3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56" name="Shape 355"/>
          <p:cNvSpPr/>
          <p:nvPr/>
        </p:nvSpPr>
        <p:spPr>
          <a:xfrm>
            <a:off x="5434571" y="4060452"/>
            <a:ext cx="189692" cy="298697"/>
          </a:xfrm>
          <a:prstGeom prst="roundRect">
            <a:avLst>
              <a:gd name="adj" fmla="val 6947"/>
            </a:avLst>
          </a:prstGeom>
          <a:solidFill>
            <a:schemeClr val="accent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57" name="Shape 356"/>
          <p:cNvSpPr/>
          <p:nvPr/>
        </p:nvSpPr>
        <p:spPr>
          <a:xfrm>
            <a:off x="5664749" y="4060452"/>
            <a:ext cx="189692" cy="298697"/>
          </a:xfrm>
          <a:prstGeom prst="roundRect">
            <a:avLst>
              <a:gd name="adj" fmla="val 6947"/>
            </a:avLst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58" name="Shape 357"/>
          <p:cNvSpPr/>
          <p:nvPr/>
        </p:nvSpPr>
        <p:spPr>
          <a:xfrm>
            <a:off x="5206039" y="4399673"/>
            <a:ext cx="647932" cy="244092"/>
          </a:xfrm>
          <a:prstGeom prst="roundRect">
            <a:avLst>
              <a:gd name="adj" fmla="val 5399"/>
            </a:avLst>
          </a:pr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59" name="Shape 358"/>
          <p:cNvSpPr/>
          <p:nvPr/>
        </p:nvSpPr>
        <p:spPr>
          <a:xfrm>
            <a:off x="5204393" y="4684288"/>
            <a:ext cx="189692" cy="149803"/>
          </a:xfrm>
          <a:prstGeom prst="roundRect">
            <a:avLst>
              <a:gd name="adj" fmla="val 8797"/>
            </a:avLst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0" name="Shape 359"/>
          <p:cNvSpPr/>
          <p:nvPr/>
        </p:nvSpPr>
        <p:spPr>
          <a:xfrm>
            <a:off x="5434571" y="4684288"/>
            <a:ext cx="189692" cy="149803"/>
          </a:xfrm>
          <a:prstGeom prst="roundRect">
            <a:avLst>
              <a:gd name="adj" fmla="val 8797"/>
            </a:avLst>
          </a:prstGeom>
          <a:solidFill>
            <a:schemeClr val="accent3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1" name="Shape 360"/>
          <p:cNvSpPr/>
          <p:nvPr/>
        </p:nvSpPr>
        <p:spPr>
          <a:xfrm>
            <a:off x="5664749" y="4684288"/>
            <a:ext cx="189692" cy="149803"/>
          </a:xfrm>
          <a:prstGeom prst="roundRect">
            <a:avLst>
              <a:gd name="adj" fmla="val 8797"/>
            </a:avLst>
          </a:prstGeom>
          <a:solidFill>
            <a:schemeClr val="accent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2" name="Shape 361"/>
          <p:cNvSpPr/>
          <p:nvPr/>
        </p:nvSpPr>
        <p:spPr>
          <a:xfrm>
            <a:off x="5205451" y="4871609"/>
            <a:ext cx="647932" cy="209138"/>
          </a:xfrm>
          <a:prstGeom prst="roundRect">
            <a:avLst>
              <a:gd name="adj" fmla="val 6301"/>
            </a:avLst>
          </a:prstGeom>
          <a:solidFill>
            <a:schemeClr val="accent6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3" name="Shape 341"/>
          <p:cNvSpPr/>
          <p:nvPr/>
        </p:nvSpPr>
        <p:spPr>
          <a:xfrm>
            <a:off x="2819825" y="4250874"/>
            <a:ext cx="580499" cy="978150"/>
          </a:xfrm>
          <a:prstGeom prst="roundRect">
            <a:avLst>
              <a:gd name="adj" fmla="val 6418"/>
            </a:avLst>
          </a:prstGeom>
          <a:solidFill>
            <a:schemeClr val="tx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4" name="Shape 342"/>
          <p:cNvSpPr/>
          <p:nvPr/>
        </p:nvSpPr>
        <p:spPr>
          <a:xfrm>
            <a:off x="2865925" y="4360201"/>
            <a:ext cx="488294" cy="733079"/>
          </a:xfrm>
          <a:prstGeom prst="roundRect">
            <a:avLst>
              <a:gd name="adj" fmla="val 2921"/>
            </a:avLst>
          </a:prstGeom>
          <a:solidFill>
            <a:schemeClr val="bg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5" name="Shape 343"/>
          <p:cNvSpPr/>
          <p:nvPr/>
        </p:nvSpPr>
        <p:spPr>
          <a:xfrm>
            <a:off x="3082168" y="5131668"/>
            <a:ext cx="55813" cy="55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6" name="Shape 353"/>
          <p:cNvSpPr/>
          <p:nvPr/>
        </p:nvSpPr>
        <p:spPr>
          <a:xfrm>
            <a:off x="2988835" y="4303580"/>
            <a:ext cx="242480" cy="15457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7" name="Shape 362"/>
          <p:cNvSpPr/>
          <p:nvPr/>
        </p:nvSpPr>
        <p:spPr>
          <a:xfrm>
            <a:off x="2906999" y="4399896"/>
            <a:ext cx="413022" cy="174304"/>
          </a:xfrm>
          <a:prstGeom prst="roundRect">
            <a:avLst>
              <a:gd name="adj" fmla="val 7560"/>
            </a:avLst>
          </a:prstGeom>
          <a:solidFill>
            <a:schemeClr val="accent3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8" name="Shape 363"/>
          <p:cNvSpPr/>
          <p:nvPr/>
        </p:nvSpPr>
        <p:spPr>
          <a:xfrm>
            <a:off x="2907498" y="4613096"/>
            <a:ext cx="184006" cy="174304"/>
          </a:xfrm>
          <a:prstGeom prst="roundRect">
            <a:avLst>
              <a:gd name="adj" fmla="val 7560"/>
            </a:avLst>
          </a:prstGeom>
          <a:solidFill>
            <a:schemeClr val="accent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9" name="Shape 364"/>
          <p:cNvSpPr/>
          <p:nvPr/>
        </p:nvSpPr>
        <p:spPr>
          <a:xfrm>
            <a:off x="3133489" y="4613096"/>
            <a:ext cx="184006" cy="174304"/>
          </a:xfrm>
          <a:prstGeom prst="roundRect">
            <a:avLst>
              <a:gd name="adj" fmla="val 7560"/>
            </a:avLst>
          </a:pr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70" name="Shape 365"/>
          <p:cNvSpPr/>
          <p:nvPr/>
        </p:nvSpPr>
        <p:spPr>
          <a:xfrm>
            <a:off x="2905985" y="4827481"/>
            <a:ext cx="413022" cy="214434"/>
          </a:xfrm>
          <a:prstGeom prst="roundRect">
            <a:avLst>
              <a:gd name="adj" fmla="val 6145"/>
            </a:avLst>
          </a:prstGeom>
          <a:solidFill>
            <a:schemeClr val="accent6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71" name="Shape 366"/>
          <p:cNvSpPr/>
          <p:nvPr/>
        </p:nvSpPr>
        <p:spPr>
          <a:xfrm>
            <a:off x="6373747" y="5080821"/>
            <a:ext cx="485356" cy="149803"/>
          </a:xfrm>
          <a:prstGeom prst="roundRect">
            <a:avLst>
              <a:gd name="adj" fmla="val 44572"/>
            </a:avLst>
          </a:prstGeom>
          <a:solidFill>
            <a:schemeClr val="accent4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72" name="Shape 367"/>
          <p:cNvSpPr/>
          <p:nvPr/>
        </p:nvSpPr>
        <p:spPr>
          <a:xfrm>
            <a:off x="6373747" y="4594276"/>
            <a:ext cx="485356" cy="574695"/>
          </a:xfrm>
          <a:prstGeom prst="rect">
            <a:avLst/>
          </a:pr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73" name="Shape 440"/>
          <p:cNvSpPr/>
          <p:nvPr/>
        </p:nvSpPr>
        <p:spPr>
          <a:xfrm>
            <a:off x="6357191" y="4017868"/>
            <a:ext cx="171591" cy="989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66" h="20816" extrusionOk="0">
                <a:moveTo>
                  <a:pt x="4401" y="20811"/>
                </a:moveTo>
                <a:lnTo>
                  <a:pt x="16608" y="20811"/>
                </a:lnTo>
                <a:cubicBezTo>
                  <a:pt x="17664" y="20823"/>
                  <a:pt x="18651" y="20252"/>
                  <a:pt x="19459" y="19264"/>
                </a:cubicBezTo>
                <a:cubicBezTo>
                  <a:pt x="20103" y="18476"/>
                  <a:pt x="20653" y="17397"/>
                  <a:pt x="20912" y="16016"/>
                </a:cubicBezTo>
                <a:cubicBezTo>
                  <a:pt x="21460" y="13092"/>
                  <a:pt x="20497" y="9962"/>
                  <a:pt x="18778" y="9084"/>
                </a:cubicBezTo>
                <a:cubicBezTo>
                  <a:pt x="18779" y="7094"/>
                  <a:pt x="18235" y="5219"/>
                  <a:pt x="17310" y="4017"/>
                </a:cubicBezTo>
                <a:cubicBezTo>
                  <a:pt x="16146" y="2505"/>
                  <a:pt x="14578" y="2279"/>
                  <a:pt x="13282" y="3435"/>
                </a:cubicBezTo>
                <a:cubicBezTo>
                  <a:pt x="12107" y="517"/>
                  <a:pt x="9946" y="-715"/>
                  <a:pt x="7985" y="416"/>
                </a:cubicBezTo>
                <a:cubicBezTo>
                  <a:pt x="5935" y="1598"/>
                  <a:pt x="4629" y="5040"/>
                  <a:pt x="4830" y="8729"/>
                </a:cubicBezTo>
                <a:cubicBezTo>
                  <a:pt x="2469" y="6992"/>
                  <a:pt x="-140" y="10121"/>
                  <a:pt x="6" y="14515"/>
                </a:cubicBezTo>
                <a:cubicBezTo>
                  <a:pt x="66" y="16307"/>
                  <a:pt x="595" y="17822"/>
                  <a:pt x="1311" y="18910"/>
                </a:cubicBezTo>
                <a:cubicBezTo>
                  <a:pt x="2127" y="20151"/>
                  <a:pt x="3212" y="20885"/>
                  <a:pt x="4401" y="20811"/>
                </a:cubicBez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75" name="Shape 425"/>
          <p:cNvSpPr/>
          <p:nvPr/>
        </p:nvSpPr>
        <p:spPr>
          <a:xfrm>
            <a:off x="5403412" y="2235487"/>
            <a:ext cx="844432" cy="844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grpSp>
        <p:nvGrpSpPr>
          <p:cNvPr id="576" name="Group 10"/>
          <p:cNvGrpSpPr/>
          <p:nvPr/>
        </p:nvGrpSpPr>
        <p:grpSpPr>
          <a:xfrm>
            <a:off x="5471027" y="2235595"/>
            <a:ext cx="770045" cy="801629"/>
            <a:chOff x="5851088" y="1079500"/>
            <a:chExt cx="1648671" cy="1716290"/>
          </a:xfrm>
          <a:solidFill>
            <a:schemeClr val="accent2"/>
          </a:solidFill>
        </p:grpSpPr>
        <p:sp>
          <p:nvSpPr>
            <p:cNvPr id="577" name="Shape 6149"/>
            <p:cNvSpPr/>
            <p:nvPr/>
          </p:nvSpPr>
          <p:spPr>
            <a:xfrm>
              <a:off x="6006337" y="1079500"/>
              <a:ext cx="1493422" cy="831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11" extrusionOk="0">
                  <a:moveTo>
                    <a:pt x="6974" y="3251"/>
                  </a:moveTo>
                  <a:lnTo>
                    <a:pt x="6917" y="3349"/>
                  </a:lnTo>
                  <a:lnTo>
                    <a:pt x="6827" y="3350"/>
                  </a:lnTo>
                  <a:lnTo>
                    <a:pt x="6604" y="3534"/>
                  </a:lnTo>
                  <a:lnTo>
                    <a:pt x="6516" y="3506"/>
                  </a:lnTo>
                  <a:lnTo>
                    <a:pt x="6316" y="3666"/>
                  </a:lnTo>
                  <a:lnTo>
                    <a:pt x="6388" y="3748"/>
                  </a:lnTo>
                  <a:lnTo>
                    <a:pt x="6349" y="3897"/>
                  </a:lnTo>
                  <a:lnTo>
                    <a:pt x="6191" y="3956"/>
                  </a:lnTo>
                  <a:lnTo>
                    <a:pt x="6079" y="4058"/>
                  </a:lnTo>
                  <a:lnTo>
                    <a:pt x="5935" y="4082"/>
                  </a:lnTo>
                  <a:lnTo>
                    <a:pt x="5832" y="3953"/>
                  </a:lnTo>
                  <a:lnTo>
                    <a:pt x="5592" y="3895"/>
                  </a:lnTo>
                  <a:lnTo>
                    <a:pt x="5538" y="3965"/>
                  </a:lnTo>
                  <a:lnTo>
                    <a:pt x="5643" y="4107"/>
                  </a:lnTo>
                  <a:lnTo>
                    <a:pt x="5491" y="4212"/>
                  </a:lnTo>
                  <a:lnTo>
                    <a:pt x="5425" y="4373"/>
                  </a:lnTo>
                  <a:lnTo>
                    <a:pt x="5289" y="4561"/>
                  </a:lnTo>
                  <a:lnTo>
                    <a:pt x="5483" y="4605"/>
                  </a:lnTo>
                  <a:lnTo>
                    <a:pt x="5424" y="4718"/>
                  </a:lnTo>
                  <a:lnTo>
                    <a:pt x="5441" y="4859"/>
                  </a:lnTo>
                  <a:lnTo>
                    <a:pt x="5284" y="5054"/>
                  </a:lnTo>
                  <a:lnTo>
                    <a:pt x="5134" y="5348"/>
                  </a:lnTo>
                  <a:lnTo>
                    <a:pt x="5011" y="5415"/>
                  </a:lnTo>
                  <a:lnTo>
                    <a:pt x="4819" y="5473"/>
                  </a:lnTo>
                  <a:lnTo>
                    <a:pt x="4729" y="5579"/>
                  </a:lnTo>
                  <a:lnTo>
                    <a:pt x="4698" y="5763"/>
                  </a:lnTo>
                  <a:lnTo>
                    <a:pt x="4640" y="6049"/>
                  </a:lnTo>
                  <a:lnTo>
                    <a:pt x="4594" y="6214"/>
                  </a:lnTo>
                  <a:lnTo>
                    <a:pt x="4511" y="6355"/>
                  </a:lnTo>
                  <a:lnTo>
                    <a:pt x="4335" y="6402"/>
                  </a:lnTo>
                  <a:lnTo>
                    <a:pt x="4158" y="6496"/>
                  </a:lnTo>
                  <a:lnTo>
                    <a:pt x="4121" y="6731"/>
                  </a:lnTo>
                  <a:lnTo>
                    <a:pt x="4130" y="6918"/>
                  </a:lnTo>
                  <a:lnTo>
                    <a:pt x="4130" y="7106"/>
                  </a:lnTo>
                  <a:lnTo>
                    <a:pt x="4209" y="7153"/>
                  </a:lnTo>
                  <a:lnTo>
                    <a:pt x="4222" y="7294"/>
                  </a:lnTo>
                  <a:lnTo>
                    <a:pt x="4143" y="7373"/>
                  </a:lnTo>
                  <a:lnTo>
                    <a:pt x="4058" y="7373"/>
                  </a:lnTo>
                  <a:lnTo>
                    <a:pt x="4013" y="7501"/>
                  </a:lnTo>
                  <a:lnTo>
                    <a:pt x="4138" y="7589"/>
                  </a:lnTo>
                  <a:lnTo>
                    <a:pt x="4206" y="7523"/>
                  </a:lnTo>
                  <a:lnTo>
                    <a:pt x="4233" y="7687"/>
                  </a:lnTo>
                  <a:lnTo>
                    <a:pt x="4180" y="7866"/>
                  </a:lnTo>
                  <a:lnTo>
                    <a:pt x="4163" y="8053"/>
                  </a:lnTo>
                  <a:lnTo>
                    <a:pt x="4125" y="8305"/>
                  </a:lnTo>
                  <a:lnTo>
                    <a:pt x="4029" y="8541"/>
                  </a:lnTo>
                  <a:lnTo>
                    <a:pt x="3985" y="8685"/>
                  </a:lnTo>
                  <a:lnTo>
                    <a:pt x="3904" y="8905"/>
                  </a:lnTo>
                  <a:lnTo>
                    <a:pt x="3852" y="9140"/>
                  </a:lnTo>
                  <a:lnTo>
                    <a:pt x="3785" y="9331"/>
                  </a:lnTo>
                  <a:lnTo>
                    <a:pt x="3684" y="9449"/>
                  </a:lnTo>
                  <a:lnTo>
                    <a:pt x="3703" y="9593"/>
                  </a:lnTo>
                  <a:lnTo>
                    <a:pt x="3763" y="9804"/>
                  </a:lnTo>
                  <a:lnTo>
                    <a:pt x="3728" y="9961"/>
                  </a:lnTo>
                  <a:lnTo>
                    <a:pt x="3652" y="10090"/>
                  </a:lnTo>
                  <a:lnTo>
                    <a:pt x="3612" y="10294"/>
                  </a:lnTo>
                  <a:lnTo>
                    <a:pt x="3509" y="10317"/>
                  </a:lnTo>
                  <a:lnTo>
                    <a:pt x="3433" y="10306"/>
                  </a:lnTo>
                  <a:lnTo>
                    <a:pt x="3341" y="10180"/>
                  </a:lnTo>
                  <a:lnTo>
                    <a:pt x="3205" y="10239"/>
                  </a:lnTo>
                  <a:lnTo>
                    <a:pt x="3156" y="10321"/>
                  </a:lnTo>
                  <a:lnTo>
                    <a:pt x="3101" y="10211"/>
                  </a:lnTo>
                  <a:lnTo>
                    <a:pt x="3114" y="10027"/>
                  </a:lnTo>
                  <a:lnTo>
                    <a:pt x="3134" y="9895"/>
                  </a:lnTo>
                  <a:lnTo>
                    <a:pt x="3226" y="9711"/>
                  </a:lnTo>
                  <a:lnTo>
                    <a:pt x="3312" y="9617"/>
                  </a:lnTo>
                  <a:lnTo>
                    <a:pt x="3305" y="9492"/>
                  </a:lnTo>
                  <a:lnTo>
                    <a:pt x="3233" y="9289"/>
                  </a:lnTo>
                  <a:lnTo>
                    <a:pt x="3345" y="9214"/>
                  </a:lnTo>
                  <a:lnTo>
                    <a:pt x="3376" y="9053"/>
                  </a:lnTo>
                  <a:lnTo>
                    <a:pt x="3149" y="9260"/>
                  </a:lnTo>
                  <a:lnTo>
                    <a:pt x="3057" y="9190"/>
                  </a:lnTo>
                  <a:lnTo>
                    <a:pt x="2937" y="9072"/>
                  </a:lnTo>
                  <a:lnTo>
                    <a:pt x="2846" y="9272"/>
                  </a:lnTo>
                  <a:lnTo>
                    <a:pt x="2739" y="9402"/>
                  </a:lnTo>
                  <a:lnTo>
                    <a:pt x="2627" y="9539"/>
                  </a:lnTo>
                  <a:lnTo>
                    <a:pt x="2528" y="9539"/>
                  </a:lnTo>
                  <a:lnTo>
                    <a:pt x="2527" y="9402"/>
                  </a:lnTo>
                  <a:lnTo>
                    <a:pt x="2600" y="9273"/>
                  </a:lnTo>
                  <a:lnTo>
                    <a:pt x="2481" y="9029"/>
                  </a:lnTo>
                  <a:lnTo>
                    <a:pt x="2357" y="8831"/>
                  </a:lnTo>
                  <a:lnTo>
                    <a:pt x="2187" y="8576"/>
                  </a:lnTo>
                  <a:lnTo>
                    <a:pt x="2036" y="8658"/>
                  </a:lnTo>
                  <a:lnTo>
                    <a:pt x="2072" y="8493"/>
                  </a:lnTo>
                  <a:lnTo>
                    <a:pt x="2195" y="8270"/>
                  </a:lnTo>
                  <a:lnTo>
                    <a:pt x="2215" y="8039"/>
                  </a:lnTo>
                  <a:lnTo>
                    <a:pt x="2070" y="7991"/>
                  </a:lnTo>
                  <a:lnTo>
                    <a:pt x="2108" y="7828"/>
                  </a:lnTo>
                  <a:lnTo>
                    <a:pt x="2147" y="7527"/>
                  </a:lnTo>
                  <a:lnTo>
                    <a:pt x="2031" y="7598"/>
                  </a:lnTo>
                  <a:lnTo>
                    <a:pt x="1922" y="7527"/>
                  </a:lnTo>
                  <a:lnTo>
                    <a:pt x="1832" y="7657"/>
                  </a:lnTo>
                  <a:lnTo>
                    <a:pt x="1743" y="7786"/>
                  </a:lnTo>
                  <a:lnTo>
                    <a:pt x="1586" y="7876"/>
                  </a:lnTo>
                  <a:lnTo>
                    <a:pt x="1447" y="7969"/>
                  </a:lnTo>
                  <a:lnTo>
                    <a:pt x="1408" y="7863"/>
                  </a:lnTo>
                  <a:lnTo>
                    <a:pt x="1488" y="7747"/>
                  </a:lnTo>
                  <a:lnTo>
                    <a:pt x="1324" y="7782"/>
                  </a:lnTo>
                  <a:lnTo>
                    <a:pt x="1278" y="7896"/>
                  </a:lnTo>
                  <a:lnTo>
                    <a:pt x="1208" y="7955"/>
                  </a:lnTo>
                  <a:lnTo>
                    <a:pt x="1196" y="7791"/>
                  </a:lnTo>
                  <a:lnTo>
                    <a:pt x="1158" y="7674"/>
                  </a:lnTo>
                  <a:lnTo>
                    <a:pt x="1040" y="7720"/>
                  </a:lnTo>
                  <a:cubicBezTo>
                    <a:pt x="1028" y="7727"/>
                    <a:pt x="1016" y="7735"/>
                    <a:pt x="1005" y="7742"/>
                  </a:cubicBezTo>
                  <a:cubicBezTo>
                    <a:pt x="993" y="7749"/>
                    <a:pt x="981" y="7756"/>
                    <a:pt x="970" y="7763"/>
                  </a:cubicBezTo>
                  <a:lnTo>
                    <a:pt x="889" y="7639"/>
                  </a:lnTo>
                  <a:lnTo>
                    <a:pt x="759" y="7615"/>
                  </a:lnTo>
                  <a:lnTo>
                    <a:pt x="613" y="7348"/>
                  </a:lnTo>
                  <a:lnTo>
                    <a:pt x="685" y="7239"/>
                  </a:lnTo>
                  <a:lnTo>
                    <a:pt x="801" y="7263"/>
                  </a:lnTo>
                  <a:lnTo>
                    <a:pt x="818" y="7415"/>
                  </a:lnTo>
                  <a:lnTo>
                    <a:pt x="963" y="7254"/>
                  </a:lnTo>
                  <a:lnTo>
                    <a:pt x="1171" y="7066"/>
                  </a:lnTo>
                  <a:lnTo>
                    <a:pt x="1360" y="6964"/>
                  </a:lnTo>
                  <a:lnTo>
                    <a:pt x="1640" y="6779"/>
                  </a:lnTo>
                  <a:lnTo>
                    <a:pt x="1824" y="6697"/>
                  </a:lnTo>
                  <a:lnTo>
                    <a:pt x="1965" y="6776"/>
                  </a:lnTo>
                  <a:lnTo>
                    <a:pt x="2035" y="6806"/>
                  </a:lnTo>
                  <a:lnTo>
                    <a:pt x="1962" y="6970"/>
                  </a:lnTo>
                  <a:lnTo>
                    <a:pt x="2059" y="7060"/>
                  </a:lnTo>
                  <a:lnTo>
                    <a:pt x="2201" y="7154"/>
                  </a:lnTo>
                  <a:lnTo>
                    <a:pt x="2279" y="7259"/>
                  </a:lnTo>
                  <a:lnTo>
                    <a:pt x="2349" y="7380"/>
                  </a:lnTo>
                  <a:lnTo>
                    <a:pt x="2402" y="7486"/>
                  </a:lnTo>
                  <a:lnTo>
                    <a:pt x="2588" y="7427"/>
                  </a:lnTo>
                  <a:lnTo>
                    <a:pt x="2704" y="7392"/>
                  </a:lnTo>
                  <a:lnTo>
                    <a:pt x="2477" y="7353"/>
                  </a:lnTo>
                  <a:lnTo>
                    <a:pt x="2507" y="7224"/>
                  </a:lnTo>
                  <a:lnTo>
                    <a:pt x="2385" y="7111"/>
                  </a:lnTo>
                  <a:lnTo>
                    <a:pt x="2457" y="7001"/>
                  </a:lnTo>
                  <a:lnTo>
                    <a:pt x="2568" y="6884"/>
                  </a:lnTo>
                  <a:lnTo>
                    <a:pt x="2663" y="6782"/>
                  </a:lnTo>
                  <a:lnTo>
                    <a:pt x="2688" y="6638"/>
                  </a:lnTo>
                  <a:lnTo>
                    <a:pt x="2465" y="6293"/>
                  </a:lnTo>
                  <a:lnTo>
                    <a:pt x="2378" y="6333"/>
                  </a:lnTo>
                  <a:lnTo>
                    <a:pt x="2288" y="6439"/>
                  </a:lnTo>
                  <a:lnTo>
                    <a:pt x="2244" y="6334"/>
                  </a:lnTo>
                  <a:lnTo>
                    <a:pt x="2308" y="6154"/>
                  </a:lnTo>
                  <a:lnTo>
                    <a:pt x="2391" y="5828"/>
                  </a:lnTo>
                  <a:lnTo>
                    <a:pt x="2470" y="5946"/>
                  </a:lnTo>
                  <a:lnTo>
                    <a:pt x="2621" y="5667"/>
                  </a:lnTo>
                  <a:lnTo>
                    <a:pt x="2588" y="5538"/>
                  </a:lnTo>
                  <a:lnTo>
                    <a:pt x="2700" y="5236"/>
                  </a:lnTo>
                  <a:lnTo>
                    <a:pt x="2713" y="5107"/>
                  </a:lnTo>
                  <a:lnTo>
                    <a:pt x="2827" y="4916"/>
                  </a:lnTo>
                  <a:lnTo>
                    <a:pt x="2906" y="4653"/>
                  </a:lnTo>
                  <a:lnTo>
                    <a:pt x="2834" y="4528"/>
                  </a:lnTo>
                  <a:lnTo>
                    <a:pt x="2781" y="4435"/>
                  </a:lnTo>
                  <a:lnTo>
                    <a:pt x="2770" y="4225"/>
                  </a:lnTo>
                  <a:lnTo>
                    <a:pt x="2744" y="4021"/>
                  </a:lnTo>
                  <a:lnTo>
                    <a:pt x="2681" y="3962"/>
                  </a:lnTo>
                  <a:lnTo>
                    <a:pt x="2668" y="4165"/>
                  </a:lnTo>
                  <a:lnTo>
                    <a:pt x="2493" y="4247"/>
                  </a:lnTo>
                  <a:lnTo>
                    <a:pt x="2390" y="4259"/>
                  </a:lnTo>
                  <a:lnTo>
                    <a:pt x="2383" y="4388"/>
                  </a:lnTo>
                  <a:lnTo>
                    <a:pt x="2138" y="4670"/>
                  </a:lnTo>
                  <a:lnTo>
                    <a:pt x="2017" y="4784"/>
                  </a:lnTo>
                  <a:lnTo>
                    <a:pt x="2021" y="4928"/>
                  </a:lnTo>
                  <a:lnTo>
                    <a:pt x="2181" y="4928"/>
                  </a:lnTo>
                  <a:lnTo>
                    <a:pt x="2089" y="5051"/>
                  </a:lnTo>
                  <a:lnTo>
                    <a:pt x="1763" y="5172"/>
                  </a:lnTo>
                  <a:lnTo>
                    <a:pt x="1494" y="5367"/>
                  </a:lnTo>
                  <a:lnTo>
                    <a:pt x="1139" y="5673"/>
                  </a:lnTo>
                  <a:lnTo>
                    <a:pt x="1065" y="5619"/>
                  </a:lnTo>
                  <a:lnTo>
                    <a:pt x="1229" y="5493"/>
                  </a:lnTo>
                  <a:lnTo>
                    <a:pt x="1218" y="5329"/>
                  </a:lnTo>
                  <a:lnTo>
                    <a:pt x="1102" y="5458"/>
                  </a:lnTo>
                  <a:lnTo>
                    <a:pt x="951" y="5646"/>
                  </a:lnTo>
                  <a:lnTo>
                    <a:pt x="854" y="5952"/>
                  </a:lnTo>
                  <a:lnTo>
                    <a:pt x="668" y="6179"/>
                  </a:lnTo>
                  <a:lnTo>
                    <a:pt x="513" y="6351"/>
                  </a:lnTo>
                  <a:lnTo>
                    <a:pt x="357" y="6492"/>
                  </a:lnTo>
                  <a:lnTo>
                    <a:pt x="370" y="6645"/>
                  </a:lnTo>
                  <a:lnTo>
                    <a:pt x="328" y="6754"/>
                  </a:lnTo>
                  <a:lnTo>
                    <a:pt x="404" y="6918"/>
                  </a:lnTo>
                  <a:lnTo>
                    <a:pt x="341" y="7041"/>
                  </a:lnTo>
                  <a:lnTo>
                    <a:pt x="468" y="7096"/>
                  </a:lnTo>
                  <a:lnTo>
                    <a:pt x="435" y="7233"/>
                  </a:lnTo>
                  <a:lnTo>
                    <a:pt x="586" y="7126"/>
                  </a:lnTo>
                  <a:lnTo>
                    <a:pt x="490" y="7354"/>
                  </a:lnTo>
                  <a:lnTo>
                    <a:pt x="325" y="7154"/>
                  </a:lnTo>
                  <a:lnTo>
                    <a:pt x="301" y="6908"/>
                  </a:lnTo>
                  <a:lnTo>
                    <a:pt x="265" y="6667"/>
                  </a:lnTo>
                  <a:lnTo>
                    <a:pt x="0" y="6160"/>
                  </a:lnTo>
                  <a:cubicBezTo>
                    <a:pt x="607" y="5114"/>
                    <a:pt x="1274" y="4187"/>
                    <a:pt x="1990" y="3393"/>
                  </a:cubicBezTo>
                  <a:cubicBezTo>
                    <a:pt x="2818" y="2477"/>
                    <a:pt x="3705" y="1746"/>
                    <a:pt x="4632" y="1216"/>
                  </a:cubicBezTo>
                  <a:cubicBezTo>
                    <a:pt x="5586" y="636"/>
                    <a:pt x="6574" y="259"/>
                    <a:pt x="7577" y="95"/>
                  </a:cubicBezTo>
                  <a:cubicBezTo>
                    <a:pt x="8699" y="-89"/>
                    <a:pt x="9831" y="-6"/>
                    <a:pt x="10941" y="343"/>
                  </a:cubicBezTo>
                  <a:cubicBezTo>
                    <a:pt x="11759" y="594"/>
                    <a:pt x="12562" y="990"/>
                    <a:pt x="13336" y="1526"/>
                  </a:cubicBezTo>
                  <a:cubicBezTo>
                    <a:pt x="14083" y="2044"/>
                    <a:pt x="14800" y="2689"/>
                    <a:pt x="15478" y="3453"/>
                  </a:cubicBezTo>
                  <a:cubicBezTo>
                    <a:pt x="16137" y="4153"/>
                    <a:pt x="16753" y="4972"/>
                    <a:pt x="17319" y="5896"/>
                  </a:cubicBezTo>
                  <a:cubicBezTo>
                    <a:pt x="17855" y="6774"/>
                    <a:pt x="18343" y="7742"/>
                    <a:pt x="18774" y="8788"/>
                  </a:cubicBezTo>
                  <a:cubicBezTo>
                    <a:pt x="19246" y="9774"/>
                    <a:pt x="19668" y="10832"/>
                    <a:pt x="20036" y="11950"/>
                  </a:cubicBezTo>
                  <a:cubicBezTo>
                    <a:pt x="20392" y="13028"/>
                    <a:pt x="20696" y="14158"/>
                    <a:pt x="20945" y="15328"/>
                  </a:cubicBezTo>
                  <a:cubicBezTo>
                    <a:pt x="21172" y="16358"/>
                    <a:pt x="21341" y="17425"/>
                    <a:pt x="21451" y="18514"/>
                  </a:cubicBezTo>
                  <a:cubicBezTo>
                    <a:pt x="21551" y="19503"/>
                    <a:pt x="21600" y="20506"/>
                    <a:pt x="21599" y="21511"/>
                  </a:cubicBezTo>
                  <a:lnTo>
                    <a:pt x="21410" y="21296"/>
                  </a:lnTo>
                  <a:lnTo>
                    <a:pt x="21242" y="21132"/>
                  </a:lnTo>
                  <a:lnTo>
                    <a:pt x="21183" y="20971"/>
                  </a:lnTo>
                  <a:lnTo>
                    <a:pt x="21111" y="20701"/>
                  </a:lnTo>
                  <a:lnTo>
                    <a:pt x="21071" y="20595"/>
                  </a:lnTo>
                  <a:lnTo>
                    <a:pt x="20935" y="20474"/>
                  </a:lnTo>
                  <a:cubicBezTo>
                    <a:pt x="20910" y="20403"/>
                    <a:pt x="20893" y="20325"/>
                    <a:pt x="20885" y="20242"/>
                  </a:cubicBezTo>
                  <a:cubicBezTo>
                    <a:pt x="20878" y="20163"/>
                    <a:pt x="20879" y="20083"/>
                    <a:pt x="20878" y="20003"/>
                  </a:cubicBezTo>
                  <a:cubicBezTo>
                    <a:pt x="20878" y="19887"/>
                    <a:pt x="20873" y="19772"/>
                    <a:pt x="20865" y="19657"/>
                  </a:cubicBezTo>
                  <a:lnTo>
                    <a:pt x="20806" y="19224"/>
                  </a:lnTo>
                  <a:lnTo>
                    <a:pt x="20613" y="18374"/>
                  </a:lnTo>
                  <a:lnTo>
                    <a:pt x="20532" y="17853"/>
                  </a:lnTo>
                  <a:lnTo>
                    <a:pt x="20495" y="17531"/>
                  </a:lnTo>
                  <a:lnTo>
                    <a:pt x="20451" y="17300"/>
                  </a:lnTo>
                  <a:lnTo>
                    <a:pt x="20465" y="17039"/>
                  </a:lnTo>
                  <a:lnTo>
                    <a:pt x="20399" y="16647"/>
                  </a:lnTo>
                  <a:lnTo>
                    <a:pt x="20304" y="16145"/>
                  </a:lnTo>
                  <a:lnTo>
                    <a:pt x="20144" y="15894"/>
                  </a:lnTo>
                  <a:lnTo>
                    <a:pt x="19991" y="15416"/>
                  </a:lnTo>
                  <a:lnTo>
                    <a:pt x="19958" y="15078"/>
                  </a:lnTo>
                  <a:lnTo>
                    <a:pt x="19927" y="14823"/>
                  </a:lnTo>
                  <a:lnTo>
                    <a:pt x="19888" y="14647"/>
                  </a:lnTo>
                  <a:lnTo>
                    <a:pt x="19732" y="14102"/>
                  </a:lnTo>
                  <a:lnTo>
                    <a:pt x="19592" y="13641"/>
                  </a:lnTo>
                  <a:lnTo>
                    <a:pt x="19613" y="13386"/>
                  </a:lnTo>
                  <a:lnTo>
                    <a:pt x="19553" y="12708"/>
                  </a:lnTo>
                  <a:lnTo>
                    <a:pt x="19409" y="11711"/>
                  </a:lnTo>
                  <a:lnTo>
                    <a:pt x="19217" y="10880"/>
                  </a:lnTo>
                  <a:lnTo>
                    <a:pt x="18969" y="10276"/>
                  </a:lnTo>
                  <a:lnTo>
                    <a:pt x="18725" y="9684"/>
                  </a:lnTo>
                  <a:lnTo>
                    <a:pt x="18572" y="9272"/>
                  </a:lnTo>
                  <a:cubicBezTo>
                    <a:pt x="18530" y="9314"/>
                    <a:pt x="18481" y="9323"/>
                    <a:pt x="18436" y="9296"/>
                  </a:cubicBezTo>
                  <a:cubicBezTo>
                    <a:pt x="18372" y="9258"/>
                    <a:pt x="18326" y="9157"/>
                    <a:pt x="18319" y="9037"/>
                  </a:cubicBezTo>
                  <a:lnTo>
                    <a:pt x="18247" y="8955"/>
                  </a:lnTo>
                  <a:cubicBezTo>
                    <a:pt x="18222" y="8856"/>
                    <a:pt x="18192" y="8762"/>
                    <a:pt x="18157" y="8672"/>
                  </a:cubicBezTo>
                  <a:cubicBezTo>
                    <a:pt x="18124" y="8586"/>
                    <a:pt x="18087" y="8505"/>
                    <a:pt x="18046" y="8429"/>
                  </a:cubicBezTo>
                  <a:lnTo>
                    <a:pt x="17881" y="8472"/>
                  </a:lnTo>
                  <a:lnTo>
                    <a:pt x="17986" y="8711"/>
                  </a:lnTo>
                  <a:lnTo>
                    <a:pt x="18122" y="9040"/>
                  </a:lnTo>
                  <a:lnTo>
                    <a:pt x="18232" y="9295"/>
                  </a:lnTo>
                  <a:lnTo>
                    <a:pt x="18315" y="9523"/>
                  </a:lnTo>
                  <a:lnTo>
                    <a:pt x="18335" y="9837"/>
                  </a:lnTo>
                  <a:lnTo>
                    <a:pt x="18453" y="9994"/>
                  </a:lnTo>
                  <a:lnTo>
                    <a:pt x="18539" y="10147"/>
                  </a:lnTo>
                  <a:lnTo>
                    <a:pt x="18637" y="10335"/>
                  </a:lnTo>
                  <a:lnTo>
                    <a:pt x="18699" y="10696"/>
                  </a:lnTo>
                  <a:lnTo>
                    <a:pt x="18797" y="10856"/>
                  </a:lnTo>
                  <a:lnTo>
                    <a:pt x="18830" y="10605"/>
                  </a:lnTo>
                  <a:lnTo>
                    <a:pt x="18784" y="10311"/>
                  </a:lnTo>
                  <a:lnTo>
                    <a:pt x="18893" y="10444"/>
                  </a:lnTo>
                  <a:lnTo>
                    <a:pt x="18887" y="10702"/>
                  </a:lnTo>
                  <a:lnTo>
                    <a:pt x="18882" y="10938"/>
                  </a:lnTo>
                  <a:lnTo>
                    <a:pt x="18797" y="11008"/>
                  </a:lnTo>
                  <a:lnTo>
                    <a:pt x="18867" y="11235"/>
                  </a:lnTo>
                  <a:lnTo>
                    <a:pt x="18959" y="11501"/>
                  </a:lnTo>
                  <a:lnTo>
                    <a:pt x="19062" y="11501"/>
                  </a:lnTo>
                  <a:lnTo>
                    <a:pt x="19128" y="11783"/>
                  </a:lnTo>
                  <a:lnTo>
                    <a:pt x="19194" y="12022"/>
                  </a:lnTo>
                  <a:lnTo>
                    <a:pt x="19299" y="12258"/>
                  </a:lnTo>
                  <a:lnTo>
                    <a:pt x="19391" y="12481"/>
                  </a:lnTo>
                  <a:lnTo>
                    <a:pt x="19404" y="12645"/>
                  </a:lnTo>
                  <a:lnTo>
                    <a:pt x="19437" y="12770"/>
                  </a:lnTo>
                  <a:lnTo>
                    <a:pt x="19457" y="12985"/>
                  </a:lnTo>
                  <a:lnTo>
                    <a:pt x="19490" y="13181"/>
                  </a:lnTo>
                  <a:lnTo>
                    <a:pt x="19527" y="13396"/>
                  </a:lnTo>
                  <a:lnTo>
                    <a:pt x="19535" y="13690"/>
                  </a:lnTo>
                  <a:lnTo>
                    <a:pt x="19450" y="13613"/>
                  </a:lnTo>
                  <a:lnTo>
                    <a:pt x="19418" y="13938"/>
                  </a:lnTo>
                  <a:cubicBezTo>
                    <a:pt x="19416" y="13965"/>
                    <a:pt x="19414" y="13992"/>
                    <a:pt x="19412" y="14019"/>
                  </a:cubicBezTo>
                  <a:cubicBezTo>
                    <a:pt x="19411" y="14046"/>
                    <a:pt x="19409" y="14073"/>
                    <a:pt x="19407" y="14099"/>
                  </a:cubicBezTo>
                  <a:lnTo>
                    <a:pt x="19324" y="13888"/>
                  </a:lnTo>
                  <a:lnTo>
                    <a:pt x="19256" y="13900"/>
                  </a:lnTo>
                  <a:cubicBezTo>
                    <a:pt x="19229" y="13884"/>
                    <a:pt x="19204" y="13860"/>
                    <a:pt x="19182" y="13830"/>
                  </a:cubicBezTo>
                  <a:cubicBezTo>
                    <a:pt x="19144" y="13778"/>
                    <a:pt x="19115" y="13709"/>
                    <a:pt x="19099" y="13630"/>
                  </a:cubicBezTo>
                  <a:cubicBezTo>
                    <a:pt x="19074" y="13571"/>
                    <a:pt x="19048" y="13514"/>
                    <a:pt x="19022" y="13457"/>
                  </a:cubicBezTo>
                  <a:cubicBezTo>
                    <a:pt x="18987" y="13383"/>
                    <a:pt x="18951" y="13309"/>
                    <a:pt x="18914" y="13238"/>
                  </a:cubicBezTo>
                  <a:cubicBezTo>
                    <a:pt x="18890" y="13189"/>
                    <a:pt x="18863" y="13141"/>
                    <a:pt x="18836" y="13097"/>
                  </a:cubicBezTo>
                  <a:cubicBezTo>
                    <a:pt x="18804" y="13046"/>
                    <a:pt x="18770" y="12999"/>
                    <a:pt x="18735" y="12957"/>
                  </a:cubicBezTo>
                  <a:lnTo>
                    <a:pt x="18607" y="12862"/>
                  </a:lnTo>
                  <a:lnTo>
                    <a:pt x="18537" y="12655"/>
                  </a:lnTo>
                  <a:lnTo>
                    <a:pt x="18485" y="12443"/>
                  </a:lnTo>
                  <a:lnTo>
                    <a:pt x="18485" y="12232"/>
                  </a:lnTo>
                  <a:lnTo>
                    <a:pt x="18524" y="11844"/>
                  </a:lnTo>
                  <a:lnTo>
                    <a:pt x="18522" y="11374"/>
                  </a:lnTo>
                  <a:lnTo>
                    <a:pt x="18463" y="11103"/>
                  </a:lnTo>
                  <a:lnTo>
                    <a:pt x="18325" y="10880"/>
                  </a:lnTo>
                  <a:lnTo>
                    <a:pt x="18177" y="10554"/>
                  </a:lnTo>
                  <a:lnTo>
                    <a:pt x="18076" y="10495"/>
                  </a:lnTo>
                  <a:lnTo>
                    <a:pt x="17975" y="10495"/>
                  </a:lnTo>
                  <a:lnTo>
                    <a:pt x="17912" y="10531"/>
                  </a:lnTo>
                  <a:lnTo>
                    <a:pt x="17868" y="10778"/>
                  </a:lnTo>
                  <a:lnTo>
                    <a:pt x="17772" y="10789"/>
                  </a:lnTo>
                  <a:lnTo>
                    <a:pt x="17726" y="10624"/>
                  </a:lnTo>
                  <a:lnTo>
                    <a:pt x="17693" y="10412"/>
                  </a:lnTo>
                  <a:lnTo>
                    <a:pt x="17648" y="10178"/>
                  </a:lnTo>
                  <a:lnTo>
                    <a:pt x="17611" y="10088"/>
                  </a:lnTo>
                  <a:lnTo>
                    <a:pt x="17495" y="9991"/>
                  </a:lnTo>
                  <a:lnTo>
                    <a:pt x="17432" y="9874"/>
                  </a:lnTo>
                  <a:lnTo>
                    <a:pt x="17434" y="9725"/>
                  </a:lnTo>
                  <a:lnTo>
                    <a:pt x="17348" y="9467"/>
                  </a:lnTo>
                  <a:lnTo>
                    <a:pt x="17287" y="9251"/>
                  </a:lnTo>
                  <a:lnTo>
                    <a:pt x="17189" y="9133"/>
                  </a:lnTo>
                  <a:lnTo>
                    <a:pt x="17228" y="9309"/>
                  </a:lnTo>
                  <a:lnTo>
                    <a:pt x="17287" y="9508"/>
                  </a:lnTo>
                  <a:lnTo>
                    <a:pt x="17307" y="9659"/>
                  </a:lnTo>
                  <a:lnTo>
                    <a:pt x="17346" y="9929"/>
                  </a:lnTo>
                  <a:lnTo>
                    <a:pt x="17403" y="10239"/>
                  </a:lnTo>
                  <a:lnTo>
                    <a:pt x="17487" y="10525"/>
                  </a:lnTo>
                  <a:lnTo>
                    <a:pt x="17467" y="10678"/>
                  </a:lnTo>
                  <a:lnTo>
                    <a:pt x="17306" y="10380"/>
                  </a:lnTo>
                  <a:lnTo>
                    <a:pt x="17262" y="10267"/>
                  </a:lnTo>
                  <a:cubicBezTo>
                    <a:pt x="17251" y="10247"/>
                    <a:pt x="17241" y="10228"/>
                    <a:pt x="17230" y="10208"/>
                  </a:cubicBezTo>
                  <a:cubicBezTo>
                    <a:pt x="17219" y="10189"/>
                    <a:pt x="17208" y="10169"/>
                    <a:pt x="17197" y="10150"/>
                  </a:cubicBezTo>
                  <a:lnTo>
                    <a:pt x="17074" y="10079"/>
                  </a:lnTo>
                  <a:lnTo>
                    <a:pt x="17044" y="9958"/>
                  </a:lnTo>
                  <a:lnTo>
                    <a:pt x="16952" y="9852"/>
                  </a:lnTo>
                  <a:lnTo>
                    <a:pt x="16830" y="9710"/>
                  </a:lnTo>
                  <a:lnTo>
                    <a:pt x="16714" y="9503"/>
                  </a:lnTo>
                  <a:cubicBezTo>
                    <a:pt x="16693" y="9499"/>
                    <a:pt x="16673" y="9495"/>
                    <a:pt x="16652" y="9491"/>
                  </a:cubicBezTo>
                  <a:cubicBezTo>
                    <a:pt x="16631" y="9487"/>
                    <a:pt x="16610" y="9483"/>
                    <a:pt x="16590" y="9479"/>
                  </a:cubicBezTo>
                  <a:lnTo>
                    <a:pt x="16679" y="9690"/>
                  </a:lnTo>
                  <a:lnTo>
                    <a:pt x="16593" y="9705"/>
                  </a:lnTo>
                  <a:lnTo>
                    <a:pt x="16681" y="9850"/>
                  </a:lnTo>
                  <a:lnTo>
                    <a:pt x="16896" y="10027"/>
                  </a:lnTo>
                  <a:lnTo>
                    <a:pt x="17014" y="10234"/>
                  </a:lnTo>
                  <a:lnTo>
                    <a:pt x="17120" y="10490"/>
                  </a:lnTo>
                  <a:lnTo>
                    <a:pt x="17176" y="10650"/>
                  </a:lnTo>
                  <a:lnTo>
                    <a:pt x="17223" y="10823"/>
                  </a:lnTo>
                  <a:lnTo>
                    <a:pt x="17242" y="10963"/>
                  </a:lnTo>
                  <a:lnTo>
                    <a:pt x="17255" y="11139"/>
                  </a:lnTo>
                  <a:lnTo>
                    <a:pt x="17221" y="11277"/>
                  </a:lnTo>
                  <a:lnTo>
                    <a:pt x="17122" y="11218"/>
                  </a:lnTo>
                  <a:lnTo>
                    <a:pt x="17044" y="11065"/>
                  </a:lnTo>
                  <a:lnTo>
                    <a:pt x="16972" y="10901"/>
                  </a:lnTo>
                  <a:lnTo>
                    <a:pt x="16915" y="10869"/>
                  </a:lnTo>
                  <a:lnTo>
                    <a:pt x="16799" y="10810"/>
                  </a:lnTo>
                  <a:lnTo>
                    <a:pt x="16735" y="10569"/>
                  </a:lnTo>
                  <a:lnTo>
                    <a:pt x="16702" y="10456"/>
                  </a:lnTo>
                  <a:lnTo>
                    <a:pt x="16623" y="10338"/>
                  </a:lnTo>
                  <a:lnTo>
                    <a:pt x="16548" y="10162"/>
                  </a:lnTo>
                  <a:lnTo>
                    <a:pt x="16496" y="9985"/>
                  </a:lnTo>
                  <a:lnTo>
                    <a:pt x="16496" y="9856"/>
                  </a:lnTo>
                  <a:lnTo>
                    <a:pt x="16399" y="9684"/>
                  </a:lnTo>
                  <a:lnTo>
                    <a:pt x="16319" y="9746"/>
                  </a:lnTo>
                  <a:lnTo>
                    <a:pt x="16148" y="9582"/>
                  </a:lnTo>
                  <a:cubicBezTo>
                    <a:pt x="16168" y="9621"/>
                    <a:pt x="16188" y="9660"/>
                    <a:pt x="16208" y="9700"/>
                  </a:cubicBezTo>
                  <a:cubicBezTo>
                    <a:pt x="16228" y="9739"/>
                    <a:pt x="16248" y="9778"/>
                    <a:pt x="16268" y="9817"/>
                  </a:cubicBezTo>
                  <a:lnTo>
                    <a:pt x="16161" y="9785"/>
                  </a:lnTo>
                  <a:lnTo>
                    <a:pt x="16031" y="9605"/>
                  </a:lnTo>
                  <a:lnTo>
                    <a:pt x="15928" y="9436"/>
                  </a:lnTo>
                  <a:lnTo>
                    <a:pt x="15928" y="9271"/>
                  </a:lnTo>
                  <a:lnTo>
                    <a:pt x="16064" y="9294"/>
                  </a:lnTo>
                  <a:lnTo>
                    <a:pt x="15920" y="9071"/>
                  </a:lnTo>
                  <a:lnTo>
                    <a:pt x="15866" y="9021"/>
                  </a:lnTo>
                  <a:lnTo>
                    <a:pt x="15866" y="8880"/>
                  </a:lnTo>
                  <a:cubicBezTo>
                    <a:pt x="15853" y="8850"/>
                    <a:pt x="15840" y="8820"/>
                    <a:pt x="15827" y="8790"/>
                  </a:cubicBezTo>
                  <a:cubicBezTo>
                    <a:pt x="15814" y="8760"/>
                    <a:pt x="15802" y="8730"/>
                    <a:pt x="15789" y="8700"/>
                  </a:cubicBezTo>
                  <a:lnTo>
                    <a:pt x="15699" y="8587"/>
                  </a:lnTo>
                  <a:lnTo>
                    <a:pt x="15800" y="8465"/>
                  </a:lnTo>
                  <a:lnTo>
                    <a:pt x="15955" y="8825"/>
                  </a:lnTo>
                  <a:lnTo>
                    <a:pt x="16018" y="8926"/>
                  </a:lnTo>
                  <a:lnTo>
                    <a:pt x="16064" y="8785"/>
                  </a:lnTo>
                  <a:lnTo>
                    <a:pt x="16025" y="8621"/>
                  </a:lnTo>
                  <a:lnTo>
                    <a:pt x="16110" y="8648"/>
                  </a:lnTo>
                  <a:lnTo>
                    <a:pt x="16224" y="8926"/>
                  </a:lnTo>
                  <a:lnTo>
                    <a:pt x="16327" y="9004"/>
                  </a:lnTo>
                  <a:lnTo>
                    <a:pt x="16507" y="8902"/>
                  </a:lnTo>
                  <a:lnTo>
                    <a:pt x="16625" y="8926"/>
                  </a:lnTo>
                  <a:lnTo>
                    <a:pt x="16756" y="8993"/>
                  </a:lnTo>
                  <a:lnTo>
                    <a:pt x="16815" y="8935"/>
                  </a:lnTo>
                  <a:lnTo>
                    <a:pt x="16815" y="8794"/>
                  </a:lnTo>
                  <a:lnTo>
                    <a:pt x="16917" y="8704"/>
                  </a:lnTo>
                  <a:lnTo>
                    <a:pt x="16989" y="8868"/>
                  </a:lnTo>
                  <a:lnTo>
                    <a:pt x="17083" y="8926"/>
                  </a:lnTo>
                  <a:lnTo>
                    <a:pt x="17192" y="9012"/>
                  </a:lnTo>
                  <a:lnTo>
                    <a:pt x="17004" y="8639"/>
                  </a:lnTo>
                  <a:lnTo>
                    <a:pt x="16796" y="8294"/>
                  </a:lnTo>
                  <a:lnTo>
                    <a:pt x="16703" y="8212"/>
                  </a:lnTo>
                  <a:lnTo>
                    <a:pt x="16690" y="8028"/>
                  </a:lnTo>
                  <a:lnTo>
                    <a:pt x="16653" y="7942"/>
                  </a:lnTo>
                  <a:lnTo>
                    <a:pt x="16554" y="7699"/>
                  </a:lnTo>
                  <a:lnTo>
                    <a:pt x="16495" y="7535"/>
                  </a:lnTo>
                  <a:lnTo>
                    <a:pt x="16397" y="7441"/>
                  </a:lnTo>
                  <a:lnTo>
                    <a:pt x="16208" y="7323"/>
                  </a:lnTo>
                  <a:lnTo>
                    <a:pt x="16078" y="7281"/>
                  </a:lnTo>
                  <a:lnTo>
                    <a:pt x="15916" y="7194"/>
                  </a:lnTo>
                  <a:cubicBezTo>
                    <a:pt x="15898" y="7121"/>
                    <a:pt x="15877" y="7050"/>
                    <a:pt x="15853" y="6983"/>
                  </a:cubicBezTo>
                  <a:cubicBezTo>
                    <a:pt x="15819" y="6886"/>
                    <a:pt x="15778" y="6797"/>
                    <a:pt x="15733" y="6716"/>
                  </a:cubicBezTo>
                  <a:lnTo>
                    <a:pt x="15849" y="6650"/>
                  </a:lnTo>
                  <a:lnTo>
                    <a:pt x="15908" y="6771"/>
                  </a:lnTo>
                  <a:lnTo>
                    <a:pt x="16006" y="6865"/>
                  </a:lnTo>
                  <a:lnTo>
                    <a:pt x="16043" y="6709"/>
                  </a:lnTo>
                  <a:lnTo>
                    <a:pt x="16076" y="6580"/>
                  </a:lnTo>
                  <a:lnTo>
                    <a:pt x="16102" y="6415"/>
                  </a:lnTo>
                  <a:lnTo>
                    <a:pt x="16050" y="6289"/>
                  </a:lnTo>
                  <a:lnTo>
                    <a:pt x="15990" y="6090"/>
                  </a:lnTo>
                  <a:lnTo>
                    <a:pt x="15872" y="5960"/>
                  </a:lnTo>
                  <a:lnTo>
                    <a:pt x="15754" y="5795"/>
                  </a:lnTo>
                  <a:lnTo>
                    <a:pt x="15754" y="5678"/>
                  </a:lnTo>
                  <a:lnTo>
                    <a:pt x="15747" y="5514"/>
                  </a:lnTo>
                  <a:lnTo>
                    <a:pt x="15629" y="5350"/>
                  </a:lnTo>
                  <a:lnTo>
                    <a:pt x="15498" y="5291"/>
                  </a:lnTo>
                  <a:lnTo>
                    <a:pt x="15377" y="5244"/>
                  </a:lnTo>
                  <a:lnTo>
                    <a:pt x="15218" y="5151"/>
                  </a:lnTo>
                  <a:lnTo>
                    <a:pt x="15027" y="5057"/>
                  </a:lnTo>
                  <a:lnTo>
                    <a:pt x="14951" y="5057"/>
                  </a:lnTo>
                  <a:lnTo>
                    <a:pt x="14805" y="4924"/>
                  </a:lnTo>
                  <a:lnTo>
                    <a:pt x="14753" y="4736"/>
                  </a:lnTo>
                  <a:lnTo>
                    <a:pt x="14654" y="4665"/>
                  </a:lnTo>
                  <a:cubicBezTo>
                    <a:pt x="14618" y="4619"/>
                    <a:pt x="14583" y="4567"/>
                    <a:pt x="14551" y="4512"/>
                  </a:cubicBezTo>
                  <a:cubicBezTo>
                    <a:pt x="14509" y="4441"/>
                    <a:pt x="14471" y="4363"/>
                    <a:pt x="14426" y="4297"/>
                  </a:cubicBezTo>
                  <a:cubicBezTo>
                    <a:pt x="14366" y="4207"/>
                    <a:pt x="14296" y="4141"/>
                    <a:pt x="14221" y="4101"/>
                  </a:cubicBezTo>
                  <a:lnTo>
                    <a:pt x="14208" y="4261"/>
                  </a:lnTo>
                  <a:lnTo>
                    <a:pt x="14353" y="4386"/>
                  </a:lnTo>
                  <a:lnTo>
                    <a:pt x="14660" y="4807"/>
                  </a:lnTo>
                  <a:lnTo>
                    <a:pt x="14734" y="4924"/>
                  </a:lnTo>
                  <a:lnTo>
                    <a:pt x="14616" y="5124"/>
                  </a:lnTo>
                  <a:lnTo>
                    <a:pt x="14536" y="5069"/>
                  </a:lnTo>
                  <a:lnTo>
                    <a:pt x="14371" y="5081"/>
                  </a:lnTo>
                  <a:lnTo>
                    <a:pt x="14268" y="5045"/>
                  </a:lnTo>
                  <a:lnTo>
                    <a:pt x="14169" y="4932"/>
                  </a:lnTo>
                  <a:lnTo>
                    <a:pt x="14064" y="4790"/>
                  </a:lnTo>
                  <a:cubicBezTo>
                    <a:pt x="14027" y="4784"/>
                    <a:pt x="13989" y="4773"/>
                    <a:pt x="13953" y="4755"/>
                  </a:cubicBezTo>
                  <a:cubicBezTo>
                    <a:pt x="13881" y="4720"/>
                    <a:pt x="13812" y="4663"/>
                    <a:pt x="13751" y="4586"/>
                  </a:cubicBezTo>
                  <a:lnTo>
                    <a:pt x="13626" y="4586"/>
                  </a:lnTo>
                  <a:lnTo>
                    <a:pt x="13704" y="4815"/>
                  </a:lnTo>
                  <a:lnTo>
                    <a:pt x="13805" y="4877"/>
                  </a:lnTo>
                  <a:lnTo>
                    <a:pt x="13912" y="4978"/>
                  </a:lnTo>
                  <a:lnTo>
                    <a:pt x="14054" y="5110"/>
                  </a:lnTo>
                  <a:lnTo>
                    <a:pt x="14200" y="5122"/>
                  </a:lnTo>
                  <a:lnTo>
                    <a:pt x="14341" y="5193"/>
                  </a:lnTo>
                  <a:lnTo>
                    <a:pt x="14409" y="5310"/>
                  </a:lnTo>
                  <a:lnTo>
                    <a:pt x="14551" y="5401"/>
                  </a:lnTo>
                  <a:lnTo>
                    <a:pt x="14665" y="5526"/>
                  </a:lnTo>
                  <a:lnTo>
                    <a:pt x="14777" y="5585"/>
                  </a:lnTo>
                  <a:lnTo>
                    <a:pt x="14803" y="5443"/>
                  </a:lnTo>
                  <a:lnTo>
                    <a:pt x="14727" y="5307"/>
                  </a:lnTo>
                  <a:lnTo>
                    <a:pt x="14746" y="5201"/>
                  </a:lnTo>
                  <a:lnTo>
                    <a:pt x="14832" y="5178"/>
                  </a:lnTo>
                  <a:lnTo>
                    <a:pt x="14850" y="5345"/>
                  </a:lnTo>
                  <a:lnTo>
                    <a:pt x="15040" y="5345"/>
                  </a:lnTo>
                  <a:lnTo>
                    <a:pt x="15097" y="5473"/>
                  </a:lnTo>
                  <a:lnTo>
                    <a:pt x="15143" y="5638"/>
                  </a:lnTo>
                  <a:lnTo>
                    <a:pt x="15231" y="5795"/>
                  </a:lnTo>
                  <a:lnTo>
                    <a:pt x="15371" y="5771"/>
                  </a:lnTo>
                  <a:lnTo>
                    <a:pt x="15454" y="5747"/>
                  </a:lnTo>
                  <a:lnTo>
                    <a:pt x="15548" y="5771"/>
                  </a:lnTo>
                  <a:lnTo>
                    <a:pt x="15640" y="5912"/>
                  </a:lnTo>
                  <a:lnTo>
                    <a:pt x="15713" y="6050"/>
                  </a:lnTo>
                  <a:lnTo>
                    <a:pt x="15776" y="6107"/>
                  </a:lnTo>
                  <a:lnTo>
                    <a:pt x="15877" y="6262"/>
                  </a:lnTo>
                  <a:lnTo>
                    <a:pt x="15969" y="6317"/>
                  </a:lnTo>
                  <a:lnTo>
                    <a:pt x="16008" y="6454"/>
                  </a:lnTo>
                  <a:lnTo>
                    <a:pt x="15993" y="6635"/>
                  </a:lnTo>
                  <a:lnTo>
                    <a:pt x="15761" y="6583"/>
                  </a:lnTo>
                  <a:lnTo>
                    <a:pt x="15595" y="6548"/>
                  </a:lnTo>
                  <a:lnTo>
                    <a:pt x="15529" y="6594"/>
                  </a:lnTo>
                  <a:cubicBezTo>
                    <a:pt x="15502" y="6606"/>
                    <a:pt x="15480" y="6643"/>
                    <a:pt x="15472" y="6692"/>
                  </a:cubicBezTo>
                  <a:cubicBezTo>
                    <a:pt x="15450" y="6832"/>
                    <a:pt x="15530" y="6954"/>
                    <a:pt x="15604" y="6892"/>
                  </a:cubicBezTo>
                  <a:lnTo>
                    <a:pt x="15660" y="6962"/>
                  </a:lnTo>
                  <a:lnTo>
                    <a:pt x="15750" y="7076"/>
                  </a:lnTo>
                  <a:lnTo>
                    <a:pt x="15770" y="7193"/>
                  </a:lnTo>
                  <a:lnTo>
                    <a:pt x="15750" y="7322"/>
                  </a:lnTo>
                  <a:lnTo>
                    <a:pt x="15647" y="7404"/>
                  </a:lnTo>
                  <a:lnTo>
                    <a:pt x="15496" y="7381"/>
                  </a:lnTo>
                  <a:cubicBezTo>
                    <a:pt x="15439" y="7357"/>
                    <a:pt x="15382" y="7334"/>
                    <a:pt x="15325" y="7310"/>
                  </a:cubicBezTo>
                  <a:cubicBezTo>
                    <a:pt x="15287" y="7294"/>
                    <a:pt x="15249" y="7279"/>
                    <a:pt x="15211" y="7263"/>
                  </a:cubicBezTo>
                  <a:cubicBezTo>
                    <a:pt x="15178" y="7253"/>
                    <a:pt x="15146" y="7237"/>
                    <a:pt x="15115" y="7216"/>
                  </a:cubicBezTo>
                  <a:cubicBezTo>
                    <a:pt x="15055" y="7175"/>
                    <a:pt x="15000" y="7114"/>
                    <a:pt x="14946" y="7051"/>
                  </a:cubicBezTo>
                  <a:cubicBezTo>
                    <a:pt x="14901" y="6998"/>
                    <a:pt x="14856" y="6943"/>
                    <a:pt x="14812" y="6886"/>
                  </a:cubicBezTo>
                  <a:lnTo>
                    <a:pt x="14701" y="6781"/>
                  </a:lnTo>
                  <a:lnTo>
                    <a:pt x="14628" y="6581"/>
                  </a:lnTo>
                  <a:lnTo>
                    <a:pt x="14552" y="6460"/>
                  </a:lnTo>
                  <a:lnTo>
                    <a:pt x="14427" y="6249"/>
                  </a:lnTo>
                  <a:lnTo>
                    <a:pt x="14008" y="5995"/>
                  </a:lnTo>
                  <a:lnTo>
                    <a:pt x="13773" y="5752"/>
                  </a:lnTo>
                  <a:lnTo>
                    <a:pt x="13618" y="5646"/>
                  </a:lnTo>
                  <a:lnTo>
                    <a:pt x="13668" y="5807"/>
                  </a:lnTo>
                  <a:lnTo>
                    <a:pt x="13459" y="5705"/>
                  </a:lnTo>
                  <a:lnTo>
                    <a:pt x="13336" y="5611"/>
                  </a:lnTo>
                  <a:lnTo>
                    <a:pt x="13218" y="5505"/>
                  </a:lnTo>
                  <a:lnTo>
                    <a:pt x="13086" y="5340"/>
                  </a:lnTo>
                  <a:lnTo>
                    <a:pt x="12928" y="5187"/>
                  </a:lnTo>
                  <a:lnTo>
                    <a:pt x="12829" y="5070"/>
                  </a:lnTo>
                  <a:lnTo>
                    <a:pt x="12805" y="4968"/>
                  </a:lnTo>
                  <a:lnTo>
                    <a:pt x="12632" y="4933"/>
                  </a:lnTo>
                  <a:lnTo>
                    <a:pt x="12585" y="4795"/>
                  </a:lnTo>
                  <a:lnTo>
                    <a:pt x="12542" y="4623"/>
                  </a:lnTo>
                  <a:lnTo>
                    <a:pt x="12470" y="4531"/>
                  </a:lnTo>
                  <a:lnTo>
                    <a:pt x="12439" y="4311"/>
                  </a:lnTo>
                  <a:lnTo>
                    <a:pt x="12524" y="4252"/>
                  </a:lnTo>
                  <a:lnTo>
                    <a:pt x="12522" y="4084"/>
                  </a:lnTo>
                  <a:lnTo>
                    <a:pt x="12446" y="4049"/>
                  </a:lnTo>
                  <a:lnTo>
                    <a:pt x="12446" y="3892"/>
                  </a:lnTo>
                  <a:lnTo>
                    <a:pt x="12389" y="3724"/>
                  </a:lnTo>
                  <a:lnTo>
                    <a:pt x="12352" y="3576"/>
                  </a:lnTo>
                  <a:lnTo>
                    <a:pt x="12292" y="3369"/>
                  </a:lnTo>
                  <a:lnTo>
                    <a:pt x="12279" y="3219"/>
                  </a:lnTo>
                  <a:lnTo>
                    <a:pt x="12386" y="3162"/>
                  </a:lnTo>
                  <a:lnTo>
                    <a:pt x="12555" y="3138"/>
                  </a:lnTo>
                  <a:lnTo>
                    <a:pt x="12614" y="3330"/>
                  </a:lnTo>
                  <a:lnTo>
                    <a:pt x="12699" y="3479"/>
                  </a:lnTo>
                  <a:lnTo>
                    <a:pt x="12786" y="3690"/>
                  </a:lnTo>
                  <a:lnTo>
                    <a:pt x="12924" y="3743"/>
                  </a:lnTo>
                  <a:lnTo>
                    <a:pt x="12970" y="3587"/>
                  </a:lnTo>
                  <a:lnTo>
                    <a:pt x="13119" y="3622"/>
                  </a:lnTo>
                  <a:lnTo>
                    <a:pt x="13075" y="3363"/>
                  </a:lnTo>
                  <a:lnTo>
                    <a:pt x="12994" y="3433"/>
                  </a:lnTo>
                  <a:lnTo>
                    <a:pt x="12918" y="3445"/>
                  </a:lnTo>
                  <a:lnTo>
                    <a:pt x="12848" y="3410"/>
                  </a:lnTo>
                  <a:lnTo>
                    <a:pt x="12780" y="3320"/>
                  </a:lnTo>
                  <a:lnTo>
                    <a:pt x="12656" y="3211"/>
                  </a:lnTo>
                  <a:lnTo>
                    <a:pt x="12432" y="3030"/>
                  </a:lnTo>
                  <a:lnTo>
                    <a:pt x="12318" y="3046"/>
                  </a:lnTo>
                  <a:lnTo>
                    <a:pt x="12270" y="2956"/>
                  </a:lnTo>
                  <a:lnTo>
                    <a:pt x="12192" y="2991"/>
                  </a:lnTo>
                  <a:lnTo>
                    <a:pt x="12146" y="3120"/>
                  </a:lnTo>
                  <a:lnTo>
                    <a:pt x="12041" y="3155"/>
                  </a:lnTo>
                  <a:lnTo>
                    <a:pt x="11985" y="3225"/>
                  </a:lnTo>
                  <a:lnTo>
                    <a:pt x="11911" y="3108"/>
                  </a:lnTo>
                  <a:lnTo>
                    <a:pt x="11854" y="2983"/>
                  </a:lnTo>
                  <a:lnTo>
                    <a:pt x="11985" y="2908"/>
                  </a:lnTo>
                  <a:lnTo>
                    <a:pt x="12027" y="2806"/>
                  </a:lnTo>
                  <a:lnTo>
                    <a:pt x="11961" y="2747"/>
                  </a:lnTo>
                  <a:lnTo>
                    <a:pt x="11856" y="2759"/>
                  </a:lnTo>
                  <a:lnTo>
                    <a:pt x="11654" y="2818"/>
                  </a:lnTo>
                  <a:lnTo>
                    <a:pt x="11644" y="2963"/>
                  </a:lnTo>
                  <a:lnTo>
                    <a:pt x="11565" y="2998"/>
                  </a:lnTo>
                  <a:lnTo>
                    <a:pt x="11447" y="2939"/>
                  </a:lnTo>
                  <a:lnTo>
                    <a:pt x="11484" y="2787"/>
                  </a:lnTo>
                  <a:lnTo>
                    <a:pt x="11601" y="2767"/>
                  </a:lnTo>
                  <a:lnTo>
                    <a:pt x="11411" y="2709"/>
                  </a:lnTo>
                  <a:lnTo>
                    <a:pt x="11321" y="2664"/>
                  </a:lnTo>
                  <a:lnTo>
                    <a:pt x="11181" y="2594"/>
                  </a:lnTo>
                  <a:lnTo>
                    <a:pt x="11205" y="2473"/>
                  </a:lnTo>
                  <a:lnTo>
                    <a:pt x="11047" y="2473"/>
                  </a:lnTo>
                  <a:lnTo>
                    <a:pt x="10949" y="2473"/>
                  </a:lnTo>
                  <a:lnTo>
                    <a:pt x="10859" y="2391"/>
                  </a:lnTo>
                  <a:lnTo>
                    <a:pt x="10836" y="2266"/>
                  </a:lnTo>
                  <a:lnTo>
                    <a:pt x="10753" y="2337"/>
                  </a:lnTo>
                  <a:lnTo>
                    <a:pt x="10783" y="2528"/>
                  </a:lnTo>
                  <a:lnTo>
                    <a:pt x="10705" y="2591"/>
                  </a:lnTo>
                  <a:lnTo>
                    <a:pt x="10829" y="2655"/>
                  </a:lnTo>
                  <a:lnTo>
                    <a:pt x="10941" y="2667"/>
                  </a:lnTo>
                  <a:lnTo>
                    <a:pt x="11077" y="2820"/>
                  </a:lnTo>
                  <a:lnTo>
                    <a:pt x="11180" y="2968"/>
                  </a:lnTo>
                  <a:lnTo>
                    <a:pt x="11098" y="3145"/>
                  </a:lnTo>
                  <a:lnTo>
                    <a:pt x="10969" y="3191"/>
                  </a:lnTo>
                  <a:lnTo>
                    <a:pt x="10829" y="3203"/>
                  </a:lnTo>
                  <a:lnTo>
                    <a:pt x="10711" y="3309"/>
                  </a:lnTo>
                  <a:lnTo>
                    <a:pt x="10601" y="3427"/>
                  </a:lnTo>
                  <a:lnTo>
                    <a:pt x="10504" y="3544"/>
                  </a:lnTo>
                  <a:lnTo>
                    <a:pt x="10414" y="3544"/>
                  </a:lnTo>
                  <a:lnTo>
                    <a:pt x="10330" y="3497"/>
                  </a:lnTo>
                  <a:lnTo>
                    <a:pt x="10164" y="3497"/>
                  </a:lnTo>
                  <a:lnTo>
                    <a:pt x="10098" y="3520"/>
                  </a:lnTo>
                  <a:lnTo>
                    <a:pt x="9890" y="3508"/>
                  </a:lnTo>
                  <a:lnTo>
                    <a:pt x="9724" y="3532"/>
                  </a:lnTo>
                  <a:lnTo>
                    <a:pt x="9643" y="3497"/>
                  </a:lnTo>
                  <a:lnTo>
                    <a:pt x="9713" y="3293"/>
                  </a:lnTo>
                  <a:lnTo>
                    <a:pt x="9851" y="3269"/>
                  </a:lnTo>
                  <a:lnTo>
                    <a:pt x="9958" y="3277"/>
                  </a:lnTo>
                  <a:lnTo>
                    <a:pt x="10123" y="3277"/>
                  </a:lnTo>
                  <a:lnTo>
                    <a:pt x="10213" y="3297"/>
                  </a:lnTo>
                  <a:cubicBezTo>
                    <a:pt x="10235" y="3286"/>
                    <a:pt x="10257" y="3274"/>
                    <a:pt x="10278" y="3262"/>
                  </a:cubicBezTo>
                  <a:cubicBezTo>
                    <a:pt x="10331" y="3231"/>
                    <a:pt x="10383" y="3196"/>
                    <a:pt x="10434" y="3156"/>
                  </a:cubicBezTo>
                  <a:lnTo>
                    <a:pt x="10537" y="3073"/>
                  </a:lnTo>
                  <a:cubicBezTo>
                    <a:pt x="10587" y="3061"/>
                    <a:pt x="10635" y="3037"/>
                    <a:pt x="10682" y="3003"/>
                  </a:cubicBezTo>
                  <a:cubicBezTo>
                    <a:pt x="10709" y="2983"/>
                    <a:pt x="10735" y="2960"/>
                    <a:pt x="10760" y="2933"/>
                  </a:cubicBezTo>
                  <a:lnTo>
                    <a:pt x="10845" y="2827"/>
                  </a:lnTo>
                  <a:lnTo>
                    <a:pt x="10603" y="2467"/>
                  </a:lnTo>
                  <a:lnTo>
                    <a:pt x="10462" y="2362"/>
                  </a:lnTo>
                  <a:lnTo>
                    <a:pt x="10412" y="2264"/>
                  </a:lnTo>
                  <a:lnTo>
                    <a:pt x="10265" y="2064"/>
                  </a:lnTo>
                  <a:lnTo>
                    <a:pt x="10161" y="2017"/>
                  </a:lnTo>
                  <a:lnTo>
                    <a:pt x="10195" y="2209"/>
                  </a:lnTo>
                  <a:lnTo>
                    <a:pt x="10183" y="2334"/>
                  </a:lnTo>
                  <a:lnTo>
                    <a:pt x="10112" y="2400"/>
                  </a:lnTo>
                  <a:lnTo>
                    <a:pt x="9985" y="2471"/>
                  </a:lnTo>
                  <a:lnTo>
                    <a:pt x="9919" y="2595"/>
                  </a:lnTo>
                  <a:lnTo>
                    <a:pt x="9851" y="2631"/>
                  </a:lnTo>
                  <a:lnTo>
                    <a:pt x="9762" y="2702"/>
                  </a:lnTo>
                  <a:lnTo>
                    <a:pt x="9586" y="2584"/>
                  </a:lnTo>
                  <a:lnTo>
                    <a:pt x="9620" y="2459"/>
                  </a:lnTo>
                  <a:lnTo>
                    <a:pt x="9672" y="2350"/>
                  </a:lnTo>
                  <a:lnTo>
                    <a:pt x="9681" y="2241"/>
                  </a:lnTo>
                  <a:lnTo>
                    <a:pt x="9726" y="1986"/>
                  </a:lnTo>
                  <a:lnTo>
                    <a:pt x="9713" y="1813"/>
                  </a:lnTo>
                  <a:lnTo>
                    <a:pt x="9842" y="1677"/>
                  </a:lnTo>
                  <a:lnTo>
                    <a:pt x="9919" y="1654"/>
                  </a:lnTo>
                  <a:lnTo>
                    <a:pt x="9974" y="1564"/>
                  </a:lnTo>
                  <a:lnTo>
                    <a:pt x="9839" y="1552"/>
                  </a:lnTo>
                  <a:lnTo>
                    <a:pt x="9736" y="1599"/>
                  </a:lnTo>
                  <a:lnTo>
                    <a:pt x="9642" y="1713"/>
                  </a:lnTo>
                  <a:lnTo>
                    <a:pt x="9638" y="1944"/>
                  </a:lnTo>
                  <a:lnTo>
                    <a:pt x="9619" y="2149"/>
                  </a:lnTo>
                  <a:lnTo>
                    <a:pt x="9597" y="2321"/>
                  </a:lnTo>
                  <a:lnTo>
                    <a:pt x="9507" y="2426"/>
                  </a:lnTo>
                  <a:lnTo>
                    <a:pt x="9470" y="2633"/>
                  </a:lnTo>
                  <a:lnTo>
                    <a:pt x="9387" y="2563"/>
                  </a:lnTo>
                  <a:lnTo>
                    <a:pt x="9420" y="2422"/>
                  </a:lnTo>
                  <a:lnTo>
                    <a:pt x="9414" y="2273"/>
                  </a:lnTo>
                  <a:lnTo>
                    <a:pt x="9317" y="2391"/>
                  </a:lnTo>
                  <a:lnTo>
                    <a:pt x="9256" y="2450"/>
                  </a:lnTo>
                  <a:lnTo>
                    <a:pt x="9144" y="2450"/>
                  </a:lnTo>
                  <a:lnTo>
                    <a:pt x="9026" y="2344"/>
                  </a:lnTo>
                  <a:lnTo>
                    <a:pt x="8960" y="2364"/>
                  </a:lnTo>
                  <a:lnTo>
                    <a:pt x="9052" y="2528"/>
                  </a:lnTo>
                  <a:lnTo>
                    <a:pt x="8986" y="2692"/>
                  </a:lnTo>
                  <a:lnTo>
                    <a:pt x="8866" y="2704"/>
                  </a:lnTo>
                  <a:lnTo>
                    <a:pt x="8737" y="2657"/>
                  </a:lnTo>
                  <a:lnTo>
                    <a:pt x="8588" y="2669"/>
                  </a:lnTo>
                  <a:lnTo>
                    <a:pt x="8708" y="2818"/>
                  </a:lnTo>
                  <a:lnTo>
                    <a:pt x="8704" y="2943"/>
                  </a:lnTo>
                  <a:lnTo>
                    <a:pt x="8619" y="2966"/>
                  </a:lnTo>
                  <a:lnTo>
                    <a:pt x="8490" y="3049"/>
                  </a:lnTo>
                  <a:lnTo>
                    <a:pt x="8317" y="3162"/>
                  </a:lnTo>
                  <a:lnTo>
                    <a:pt x="8223" y="3264"/>
                  </a:lnTo>
                  <a:lnTo>
                    <a:pt x="8190" y="3452"/>
                  </a:lnTo>
                  <a:lnTo>
                    <a:pt x="8125" y="3440"/>
                  </a:lnTo>
                  <a:lnTo>
                    <a:pt x="8047" y="3366"/>
                  </a:lnTo>
                  <a:lnTo>
                    <a:pt x="7916" y="3402"/>
                  </a:lnTo>
                  <a:lnTo>
                    <a:pt x="7870" y="3579"/>
                  </a:lnTo>
                  <a:lnTo>
                    <a:pt x="7830" y="3696"/>
                  </a:lnTo>
                  <a:lnTo>
                    <a:pt x="7706" y="3767"/>
                  </a:lnTo>
                  <a:lnTo>
                    <a:pt x="7588" y="3708"/>
                  </a:lnTo>
                  <a:lnTo>
                    <a:pt x="7518" y="3637"/>
                  </a:lnTo>
                  <a:lnTo>
                    <a:pt x="7374" y="3728"/>
                  </a:lnTo>
                  <a:lnTo>
                    <a:pt x="7276" y="3814"/>
                  </a:lnTo>
                  <a:lnTo>
                    <a:pt x="7250" y="3709"/>
                  </a:lnTo>
                  <a:lnTo>
                    <a:pt x="7132" y="3651"/>
                  </a:lnTo>
                  <a:lnTo>
                    <a:pt x="7044" y="3662"/>
                  </a:lnTo>
                  <a:lnTo>
                    <a:pt x="7031" y="3416"/>
                  </a:lnTo>
                  <a:lnTo>
                    <a:pt x="7130" y="3325"/>
                  </a:lnTo>
                  <a:lnTo>
                    <a:pt x="7056" y="3263"/>
                  </a:lnTo>
                  <a:lnTo>
                    <a:pt x="6974" y="3251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90000"/>
                </a:lnSpc>
                <a:defRPr sz="3200"/>
              </a:pPr>
              <a:endParaRPr sz="2600"/>
            </a:p>
          </p:txBody>
        </p:sp>
        <p:sp>
          <p:nvSpPr>
            <p:cNvPr id="578" name="Shape 6150"/>
            <p:cNvSpPr/>
            <p:nvPr/>
          </p:nvSpPr>
          <p:spPr>
            <a:xfrm>
              <a:off x="6980971" y="1432229"/>
              <a:ext cx="50510" cy="633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0" h="20974" extrusionOk="0">
                  <a:moveTo>
                    <a:pt x="10266" y="844"/>
                  </a:moveTo>
                  <a:lnTo>
                    <a:pt x="7674" y="844"/>
                  </a:lnTo>
                  <a:lnTo>
                    <a:pt x="4819" y="0"/>
                  </a:lnTo>
                  <a:lnTo>
                    <a:pt x="4343" y="2648"/>
                  </a:lnTo>
                  <a:lnTo>
                    <a:pt x="2634" y="3496"/>
                  </a:lnTo>
                  <a:lnTo>
                    <a:pt x="5752" y="6202"/>
                  </a:lnTo>
                  <a:lnTo>
                    <a:pt x="4694" y="7602"/>
                  </a:lnTo>
                  <a:lnTo>
                    <a:pt x="4320" y="9806"/>
                  </a:lnTo>
                  <a:lnTo>
                    <a:pt x="7247" y="11451"/>
                  </a:lnTo>
                  <a:lnTo>
                    <a:pt x="6761" y="13208"/>
                  </a:lnTo>
                  <a:lnTo>
                    <a:pt x="3970" y="12204"/>
                  </a:lnTo>
                  <a:lnTo>
                    <a:pt x="42" y="12204"/>
                  </a:lnTo>
                  <a:lnTo>
                    <a:pt x="0" y="14301"/>
                  </a:lnTo>
                  <a:lnTo>
                    <a:pt x="2309" y="16253"/>
                  </a:lnTo>
                  <a:lnTo>
                    <a:pt x="4721" y="18507"/>
                  </a:lnTo>
                  <a:lnTo>
                    <a:pt x="6812" y="16856"/>
                  </a:lnTo>
                  <a:lnTo>
                    <a:pt x="8832" y="15707"/>
                  </a:lnTo>
                  <a:lnTo>
                    <a:pt x="8816" y="18671"/>
                  </a:lnTo>
                  <a:lnTo>
                    <a:pt x="9961" y="20811"/>
                  </a:lnTo>
                  <a:lnTo>
                    <a:pt x="12927" y="20962"/>
                  </a:lnTo>
                  <a:lnTo>
                    <a:pt x="12355" y="16900"/>
                  </a:lnTo>
                  <a:lnTo>
                    <a:pt x="16744" y="18407"/>
                  </a:lnTo>
                  <a:cubicBezTo>
                    <a:pt x="15981" y="19175"/>
                    <a:pt x="16286" y="20301"/>
                    <a:pt x="17380" y="20755"/>
                  </a:cubicBezTo>
                  <a:cubicBezTo>
                    <a:pt x="19416" y="21600"/>
                    <a:pt x="21600" y="19840"/>
                    <a:pt x="20489" y="18250"/>
                  </a:cubicBezTo>
                  <a:lnTo>
                    <a:pt x="20107" y="16159"/>
                  </a:lnTo>
                  <a:lnTo>
                    <a:pt x="21180" y="14263"/>
                  </a:lnTo>
                  <a:lnTo>
                    <a:pt x="20099" y="10999"/>
                  </a:lnTo>
                  <a:lnTo>
                    <a:pt x="19153" y="8035"/>
                  </a:lnTo>
                  <a:lnTo>
                    <a:pt x="18580" y="6177"/>
                  </a:lnTo>
                  <a:cubicBezTo>
                    <a:pt x="18217" y="5416"/>
                    <a:pt x="17705" y="4704"/>
                    <a:pt x="17062" y="4068"/>
                  </a:cubicBezTo>
                  <a:cubicBezTo>
                    <a:pt x="16337" y="3351"/>
                    <a:pt x="15456" y="2741"/>
                    <a:pt x="14461" y="2266"/>
                  </a:cubicBezTo>
                  <a:lnTo>
                    <a:pt x="10266" y="84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79" name="Shape 6151"/>
            <p:cNvSpPr/>
            <p:nvPr/>
          </p:nvSpPr>
          <p:spPr>
            <a:xfrm>
              <a:off x="7069585" y="1394099"/>
              <a:ext cx="17461" cy="8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76" y="999"/>
                  </a:moveTo>
                  <a:lnTo>
                    <a:pt x="16031" y="2988"/>
                  </a:lnTo>
                  <a:lnTo>
                    <a:pt x="21600" y="17424"/>
                  </a:lnTo>
                  <a:lnTo>
                    <a:pt x="13178" y="21600"/>
                  </a:lnTo>
                  <a:lnTo>
                    <a:pt x="5321" y="12716"/>
                  </a:lnTo>
                  <a:lnTo>
                    <a:pt x="0" y="0"/>
                  </a:lnTo>
                  <a:lnTo>
                    <a:pt x="7776" y="99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0" name="Shape 6152"/>
            <p:cNvSpPr/>
            <p:nvPr/>
          </p:nvSpPr>
          <p:spPr>
            <a:xfrm>
              <a:off x="7051157" y="1414985"/>
              <a:ext cx="20347" cy="13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98" y="0"/>
                  </a:moveTo>
                  <a:lnTo>
                    <a:pt x="10252" y="4850"/>
                  </a:lnTo>
                  <a:lnTo>
                    <a:pt x="21600" y="13527"/>
                  </a:lnTo>
                  <a:lnTo>
                    <a:pt x="17432" y="21600"/>
                  </a:lnTo>
                  <a:lnTo>
                    <a:pt x="12804" y="18684"/>
                  </a:lnTo>
                  <a:lnTo>
                    <a:pt x="7529" y="18684"/>
                  </a:lnTo>
                  <a:lnTo>
                    <a:pt x="3200" y="14264"/>
                  </a:lnTo>
                  <a:lnTo>
                    <a:pt x="0" y="6164"/>
                  </a:lnTo>
                  <a:lnTo>
                    <a:pt x="4898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1" name="Shape 6153"/>
            <p:cNvSpPr/>
            <p:nvPr/>
          </p:nvSpPr>
          <p:spPr>
            <a:xfrm>
              <a:off x="7056147" y="1287735"/>
              <a:ext cx="19331" cy="109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543" y="10415"/>
                  </a:lnTo>
                  <a:lnTo>
                    <a:pt x="11409" y="21600"/>
                  </a:lnTo>
                  <a:lnTo>
                    <a:pt x="21600" y="19952"/>
                  </a:lnTo>
                  <a:lnTo>
                    <a:pt x="14185" y="6837"/>
                  </a:lnTo>
                  <a:lnTo>
                    <a:pt x="7404" y="20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2" name="Shape 6154"/>
            <p:cNvSpPr/>
            <p:nvPr/>
          </p:nvSpPr>
          <p:spPr>
            <a:xfrm>
              <a:off x="6925619" y="1380169"/>
              <a:ext cx="10857" cy="9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7239" y="6531"/>
                  </a:lnTo>
                  <a:lnTo>
                    <a:pt x="21600" y="21600"/>
                  </a:lnTo>
                  <a:lnTo>
                    <a:pt x="7563" y="174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3" name="Shape 6155"/>
            <p:cNvSpPr/>
            <p:nvPr/>
          </p:nvSpPr>
          <p:spPr>
            <a:xfrm>
              <a:off x="6751855" y="1278416"/>
              <a:ext cx="75984" cy="38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49" y="2836"/>
                  </a:moveTo>
                  <a:lnTo>
                    <a:pt x="4638" y="3611"/>
                  </a:lnTo>
                  <a:lnTo>
                    <a:pt x="7047" y="6139"/>
                  </a:lnTo>
                  <a:lnTo>
                    <a:pt x="8502" y="8873"/>
                  </a:lnTo>
                  <a:lnTo>
                    <a:pt x="9483" y="6470"/>
                  </a:lnTo>
                  <a:lnTo>
                    <a:pt x="10000" y="2333"/>
                  </a:lnTo>
                  <a:lnTo>
                    <a:pt x="11639" y="0"/>
                  </a:lnTo>
                  <a:lnTo>
                    <a:pt x="14954" y="71"/>
                  </a:lnTo>
                  <a:lnTo>
                    <a:pt x="16717" y="3714"/>
                  </a:lnTo>
                  <a:lnTo>
                    <a:pt x="13709" y="4575"/>
                  </a:lnTo>
                  <a:lnTo>
                    <a:pt x="14825" y="6806"/>
                  </a:lnTo>
                  <a:lnTo>
                    <a:pt x="12296" y="8099"/>
                  </a:lnTo>
                  <a:lnTo>
                    <a:pt x="14021" y="10405"/>
                  </a:lnTo>
                  <a:lnTo>
                    <a:pt x="17207" y="9123"/>
                  </a:lnTo>
                  <a:lnTo>
                    <a:pt x="20312" y="7571"/>
                  </a:lnTo>
                  <a:lnTo>
                    <a:pt x="21600" y="9619"/>
                  </a:lnTo>
                  <a:lnTo>
                    <a:pt x="19837" y="11925"/>
                  </a:lnTo>
                  <a:lnTo>
                    <a:pt x="18295" y="13368"/>
                  </a:lnTo>
                  <a:lnTo>
                    <a:pt x="16624" y="14995"/>
                  </a:lnTo>
                  <a:lnTo>
                    <a:pt x="14043" y="15685"/>
                  </a:lnTo>
                  <a:lnTo>
                    <a:pt x="14905" y="18864"/>
                  </a:lnTo>
                  <a:lnTo>
                    <a:pt x="11886" y="20576"/>
                  </a:lnTo>
                  <a:lnTo>
                    <a:pt x="10216" y="21600"/>
                  </a:lnTo>
                  <a:lnTo>
                    <a:pt x="7973" y="21600"/>
                  </a:lnTo>
                  <a:lnTo>
                    <a:pt x="7251" y="16612"/>
                  </a:lnTo>
                  <a:lnTo>
                    <a:pt x="5245" y="15750"/>
                  </a:lnTo>
                  <a:lnTo>
                    <a:pt x="4232" y="13261"/>
                  </a:lnTo>
                  <a:lnTo>
                    <a:pt x="1267" y="14036"/>
                  </a:lnTo>
                  <a:lnTo>
                    <a:pt x="1135" y="11473"/>
                  </a:lnTo>
                  <a:lnTo>
                    <a:pt x="1577" y="9156"/>
                  </a:lnTo>
                  <a:lnTo>
                    <a:pt x="171" y="8391"/>
                  </a:lnTo>
                  <a:lnTo>
                    <a:pt x="0" y="5470"/>
                  </a:lnTo>
                  <a:lnTo>
                    <a:pt x="2449" y="2836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4" name="Shape 6156"/>
            <p:cNvSpPr/>
            <p:nvPr/>
          </p:nvSpPr>
          <p:spPr>
            <a:xfrm>
              <a:off x="6663279" y="1242756"/>
              <a:ext cx="53568" cy="21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08" y="1841"/>
                  </a:moveTo>
                  <a:lnTo>
                    <a:pt x="11219" y="0"/>
                  </a:lnTo>
                  <a:lnTo>
                    <a:pt x="12693" y="2920"/>
                  </a:lnTo>
                  <a:lnTo>
                    <a:pt x="15002" y="7025"/>
                  </a:lnTo>
                  <a:lnTo>
                    <a:pt x="17984" y="6564"/>
                  </a:lnTo>
                  <a:lnTo>
                    <a:pt x="20370" y="7178"/>
                  </a:lnTo>
                  <a:lnTo>
                    <a:pt x="21592" y="11781"/>
                  </a:lnTo>
                  <a:lnTo>
                    <a:pt x="20377" y="16536"/>
                  </a:lnTo>
                  <a:lnTo>
                    <a:pt x="21600" y="20967"/>
                  </a:lnTo>
                  <a:lnTo>
                    <a:pt x="18320" y="21600"/>
                  </a:lnTo>
                  <a:lnTo>
                    <a:pt x="15874" y="18991"/>
                  </a:lnTo>
                  <a:lnTo>
                    <a:pt x="13304" y="18531"/>
                  </a:lnTo>
                  <a:lnTo>
                    <a:pt x="13366" y="13775"/>
                  </a:lnTo>
                  <a:lnTo>
                    <a:pt x="10805" y="13793"/>
                  </a:lnTo>
                  <a:lnTo>
                    <a:pt x="9589" y="17629"/>
                  </a:lnTo>
                  <a:lnTo>
                    <a:pt x="7203" y="17936"/>
                  </a:lnTo>
                  <a:lnTo>
                    <a:pt x="4443" y="20698"/>
                  </a:lnTo>
                  <a:lnTo>
                    <a:pt x="4471" y="15980"/>
                  </a:lnTo>
                  <a:lnTo>
                    <a:pt x="5077" y="11088"/>
                  </a:lnTo>
                  <a:lnTo>
                    <a:pt x="0" y="11088"/>
                  </a:lnTo>
                  <a:lnTo>
                    <a:pt x="1197" y="3322"/>
                  </a:lnTo>
                  <a:lnTo>
                    <a:pt x="3832" y="1039"/>
                  </a:lnTo>
                  <a:lnTo>
                    <a:pt x="5591" y="6390"/>
                  </a:lnTo>
                  <a:lnTo>
                    <a:pt x="8108" y="1841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5" name="Shape 6157"/>
            <p:cNvSpPr/>
            <p:nvPr/>
          </p:nvSpPr>
          <p:spPr>
            <a:xfrm>
              <a:off x="6545699" y="1221180"/>
              <a:ext cx="52933" cy="28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98" y="3226"/>
                  </a:moveTo>
                  <a:lnTo>
                    <a:pt x="13655" y="5410"/>
                  </a:lnTo>
                  <a:lnTo>
                    <a:pt x="16478" y="8622"/>
                  </a:lnTo>
                  <a:lnTo>
                    <a:pt x="18327" y="5996"/>
                  </a:lnTo>
                  <a:lnTo>
                    <a:pt x="20857" y="7022"/>
                  </a:lnTo>
                  <a:lnTo>
                    <a:pt x="21600" y="12391"/>
                  </a:lnTo>
                  <a:lnTo>
                    <a:pt x="18938" y="14662"/>
                  </a:lnTo>
                  <a:lnTo>
                    <a:pt x="19124" y="19672"/>
                  </a:lnTo>
                  <a:lnTo>
                    <a:pt x="16540" y="21600"/>
                  </a:lnTo>
                  <a:lnTo>
                    <a:pt x="14133" y="19544"/>
                  </a:lnTo>
                  <a:lnTo>
                    <a:pt x="12834" y="16474"/>
                  </a:lnTo>
                  <a:lnTo>
                    <a:pt x="11162" y="13734"/>
                  </a:lnTo>
                  <a:lnTo>
                    <a:pt x="8028" y="8479"/>
                  </a:lnTo>
                  <a:lnTo>
                    <a:pt x="6001" y="11749"/>
                  </a:lnTo>
                  <a:lnTo>
                    <a:pt x="2356" y="11749"/>
                  </a:lnTo>
                  <a:lnTo>
                    <a:pt x="262" y="8665"/>
                  </a:lnTo>
                  <a:lnTo>
                    <a:pt x="0" y="4897"/>
                  </a:lnTo>
                  <a:lnTo>
                    <a:pt x="4482" y="2384"/>
                  </a:lnTo>
                  <a:lnTo>
                    <a:pt x="5906" y="0"/>
                  </a:lnTo>
                  <a:lnTo>
                    <a:pt x="8629" y="878"/>
                  </a:lnTo>
                  <a:lnTo>
                    <a:pt x="9527" y="5373"/>
                  </a:lnTo>
                  <a:lnTo>
                    <a:pt x="11598" y="3226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6" name="Shape 6158"/>
            <p:cNvSpPr/>
            <p:nvPr/>
          </p:nvSpPr>
          <p:spPr>
            <a:xfrm>
              <a:off x="6402241" y="1260828"/>
              <a:ext cx="28813" cy="21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7" y="0"/>
                  </a:moveTo>
                  <a:lnTo>
                    <a:pt x="10984" y="172"/>
                  </a:lnTo>
                  <a:lnTo>
                    <a:pt x="3381" y="1772"/>
                  </a:lnTo>
                  <a:lnTo>
                    <a:pt x="4897" y="8630"/>
                  </a:lnTo>
                  <a:lnTo>
                    <a:pt x="1644" y="12271"/>
                  </a:lnTo>
                  <a:lnTo>
                    <a:pt x="0" y="18536"/>
                  </a:lnTo>
                  <a:lnTo>
                    <a:pt x="4912" y="21600"/>
                  </a:lnTo>
                  <a:lnTo>
                    <a:pt x="10939" y="17022"/>
                  </a:lnTo>
                  <a:lnTo>
                    <a:pt x="16851" y="13650"/>
                  </a:lnTo>
                  <a:lnTo>
                    <a:pt x="21600" y="7998"/>
                  </a:lnTo>
                  <a:lnTo>
                    <a:pt x="20237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7" name="Shape 6159"/>
            <p:cNvSpPr/>
            <p:nvPr/>
          </p:nvSpPr>
          <p:spPr>
            <a:xfrm>
              <a:off x="6388013" y="1285311"/>
              <a:ext cx="20593" cy="10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82" y="304"/>
                  </a:moveTo>
                  <a:lnTo>
                    <a:pt x="3918" y="3868"/>
                  </a:lnTo>
                  <a:lnTo>
                    <a:pt x="0" y="9563"/>
                  </a:lnTo>
                  <a:lnTo>
                    <a:pt x="1470" y="18816"/>
                  </a:lnTo>
                  <a:lnTo>
                    <a:pt x="6166" y="21600"/>
                  </a:lnTo>
                  <a:lnTo>
                    <a:pt x="14598" y="13241"/>
                  </a:lnTo>
                  <a:lnTo>
                    <a:pt x="21600" y="7047"/>
                  </a:lnTo>
                  <a:lnTo>
                    <a:pt x="18557" y="0"/>
                  </a:lnTo>
                  <a:lnTo>
                    <a:pt x="10682" y="30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8" name="Shape 6160"/>
            <p:cNvSpPr/>
            <p:nvPr/>
          </p:nvSpPr>
          <p:spPr>
            <a:xfrm>
              <a:off x="6381386" y="1262534"/>
              <a:ext cx="20942" cy="137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36" y="0"/>
                  </a:moveTo>
                  <a:lnTo>
                    <a:pt x="5445" y="6706"/>
                  </a:lnTo>
                  <a:lnTo>
                    <a:pt x="0" y="13317"/>
                  </a:lnTo>
                  <a:lnTo>
                    <a:pt x="1676" y="21600"/>
                  </a:lnTo>
                  <a:lnTo>
                    <a:pt x="9416" y="19225"/>
                  </a:lnTo>
                  <a:lnTo>
                    <a:pt x="16925" y="15663"/>
                  </a:lnTo>
                  <a:lnTo>
                    <a:pt x="21600" y="6401"/>
                  </a:lnTo>
                  <a:lnTo>
                    <a:pt x="14597" y="5005"/>
                  </a:lnTo>
                  <a:lnTo>
                    <a:pt x="943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9" name="Shape 6161"/>
            <p:cNvSpPr/>
            <p:nvPr/>
          </p:nvSpPr>
          <p:spPr>
            <a:xfrm>
              <a:off x="6620187" y="1192000"/>
              <a:ext cx="7283" cy="13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88" y="0"/>
                  </a:moveTo>
                  <a:lnTo>
                    <a:pt x="0" y="11338"/>
                  </a:lnTo>
                  <a:lnTo>
                    <a:pt x="14062" y="21600"/>
                  </a:lnTo>
                  <a:lnTo>
                    <a:pt x="21600" y="10385"/>
                  </a:lnTo>
                  <a:lnTo>
                    <a:pt x="6188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90" name="Shape 6162"/>
            <p:cNvSpPr/>
            <p:nvPr/>
          </p:nvSpPr>
          <p:spPr>
            <a:xfrm>
              <a:off x="6305023" y="1393601"/>
              <a:ext cx="19201" cy="171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90" y="2206"/>
                  </a:moveTo>
                  <a:lnTo>
                    <a:pt x="21600" y="7730"/>
                  </a:lnTo>
                  <a:lnTo>
                    <a:pt x="19740" y="16457"/>
                  </a:lnTo>
                  <a:lnTo>
                    <a:pt x="13790" y="21600"/>
                  </a:lnTo>
                  <a:lnTo>
                    <a:pt x="2574" y="13289"/>
                  </a:lnTo>
                  <a:lnTo>
                    <a:pt x="0" y="4928"/>
                  </a:lnTo>
                  <a:lnTo>
                    <a:pt x="11167" y="0"/>
                  </a:lnTo>
                  <a:lnTo>
                    <a:pt x="16290" y="2206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91" name="Shape 6163"/>
            <p:cNvSpPr/>
            <p:nvPr/>
          </p:nvSpPr>
          <p:spPr>
            <a:xfrm>
              <a:off x="6584859" y="1355840"/>
              <a:ext cx="416603" cy="2888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55" y="4385"/>
                  </a:moveTo>
                  <a:lnTo>
                    <a:pt x="4472" y="4411"/>
                  </a:lnTo>
                  <a:lnTo>
                    <a:pt x="3992" y="4496"/>
                  </a:lnTo>
                  <a:lnTo>
                    <a:pt x="3545" y="5108"/>
                  </a:lnTo>
                  <a:lnTo>
                    <a:pt x="3512" y="5585"/>
                  </a:lnTo>
                  <a:lnTo>
                    <a:pt x="3157" y="5595"/>
                  </a:lnTo>
                  <a:lnTo>
                    <a:pt x="2556" y="6377"/>
                  </a:lnTo>
                  <a:lnTo>
                    <a:pt x="2234" y="6807"/>
                  </a:lnTo>
                  <a:lnTo>
                    <a:pt x="1976" y="7544"/>
                  </a:lnTo>
                  <a:lnTo>
                    <a:pt x="1979" y="8270"/>
                  </a:lnTo>
                  <a:lnTo>
                    <a:pt x="2073" y="9040"/>
                  </a:lnTo>
                  <a:lnTo>
                    <a:pt x="2292" y="9198"/>
                  </a:lnTo>
                  <a:lnTo>
                    <a:pt x="2425" y="9685"/>
                  </a:lnTo>
                  <a:lnTo>
                    <a:pt x="2606" y="9969"/>
                  </a:lnTo>
                  <a:lnTo>
                    <a:pt x="2809" y="10262"/>
                  </a:lnTo>
                  <a:lnTo>
                    <a:pt x="3224" y="10329"/>
                  </a:lnTo>
                  <a:lnTo>
                    <a:pt x="3452" y="10228"/>
                  </a:lnTo>
                  <a:lnTo>
                    <a:pt x="3771" y="10238"/>
                  </a:lnTo>
                  <a:lnTo>
                    <a:pt x="3582" y="10771"/>
                  </a:lnTo>
                  <a:lnTo>
                    <a:pt x="3207" y="11483"/>
                  </a:lnTo>
                  <a:lnTo>
                    <a:pt x="2791" y="11619"/>
                  </a:lnTo>
                  <a:lnTo>
                    <a:pt x="2240" y="11381"/>
                  </a:lnTo>
                  <a:lnTo>
                    <a:pt x="2697" y="10963"/>
                  </a:lnTo>
                  <a:lnTo>
                    <a:pt x="2556" y="10498"/>
                  </a:lnTo>
                  <a:lnTo>
                    <a:pt x="2242" y="9919"/>
                  </a:lnTo>
                  <a:lnTo>
                    <a:pt x="1724" y="9488"/>
                  </a:lnTo>
                  <a:lnTo>
                    <a:pt x="1531" y="10112"/>
                  </a:lnTo>
                  <a:lnTo>
                    <a:pt x="1700" y="10382"/>
                  </a:lnTo>
                  <a:lnTo>
                    <a:pt x="1928" y="10847"/>
                  </a:lnTo>
                  <a:lnTo>
                    <a:pt x="1834" y="11334"/>
                  </a:lnTo>
                  <a:lnTo>
                    <a:pt x="1810" y="11911"/>
                  </a:lnTo>
                  <a:lnTo>
                    <a:pt x="2068" y="12114"/>
                  </a:lnTo>
                  <a:lnTo>
                    <a:pt x="2178" y="12510"/>
                  </a:lnTo>
                  <a:lnTo>
                    <a:pt x="1991" y="12734"/>
                  </a:lnTo>
                  <a:lnTo>
                    <a:pt x="1669" y="12768"/>
                  </a:lnTo>
                  <a:lnTo>
                    <a:pt x="1551" y="11629"/>
                  </a:lnTo>
                  <a:lnTo>
                    <a:pt x="1105" y="11495"/>
                  </a:lnTo>
                  <a:lnTo>
                    <a:pt x="863" y="11833"/>
                  </a:lnTo>
                  <a:lnTo>
                    <a:pt x="428" y="11809"/>
                  </a:lnTo>
                  <a:lnTo>
                    <a:pt x="444" y="10906"/>
                  </a:lnTo>
                  <a:lnTo>
                    <a:pt x="314" y="10373"/>
                  </a:lnTo>
                  <a:lnTo>
                    <a:pt x="23" y="10305"/>
                  </a:lnTo>
                  <a:lnTo>
                    <a:pt x="84" y="11072"/>
                  </a:lnTo>
                  <a:lnTo>
                    <a:pt x="164" y="11604"/>
                  </a:lnTo>
                  <a:lnTo>
                    <a:pt x="188" y="12215"/>
                  </a:lnTo>
                  <a:lnTo>
                    <a:pt x="141" y="12778"/>
                  </a:lnTo>
                  <a:lnTo>
                    <a:pt x="47" y="13175"/>
                  </a:lnTo>
                  <a:lnTo>
                    <a:pt x="0" y="13515"/>
                  </a:lnTo>
                  <a:lnTo>
                    <a:pt x="306" y="13651"/>
                  </a:lnTo>
                  <a:lnTo>
                    <a:pt x="391" y="13076"/>
                  </a:lnTo>
                  <a:lnTo>
                    <a:pt x="769" y="12861"/>
                  </a:lnTo>
                  <a:lnTo>
                    <a:pt x="957" y="13382"/>
                  </a:lnTo>
                  <a:lnTo>
                    <a:pt x="1333" y="13775"/>
                  </a:lnTo>
                  <a:lnTo>
                    <a:pt x="1585" y="13911"/>
                  </a:lnTo>
                  <a:lnTo>
                    <a:pt x="1741" y="13505"/>
                  </a:lnTo>
                  <a:lnTo>
                    <a:pt x="2013" y="13958"/>
                  </a:lnTo>
                  <a:lnTo>
                    <a:pt x="2516" y="14058"/>
                  </a:lnTo>
                  <a:lnTo>
                    <a:pt x="2696" y="13494"/>
                  </a:lnTo>
                  <a:lnTo>
                    <a:pt x="2485" y="12861"/>
                  </a:lnTo>
                  <a:lnTo>
                    <a:pt x="2422" y="12432"/>
                  </a:lnTo>
                  <a:lnTo>
                    <a:pt x="2822" y="12308"/>
                  </a:lnTo>
                  <a:lnTo>
                    <a:pt x="2893" y="12818"/>
                  </a:lnTo>
                  <a:cubicBezTo>
                    <a:pt x="2695" y="13095"/>
                    <a:pt x="2706" y="13557"/>
                    <a:pt x="2917" y="13814"/>
                  </a:cubicBezTo>
                  <a:cubicBezTo>
                    <a:pt x="3063" y="13993"/>
                    <a:pt x="3272" y="14016"/>
                    <a:pt x="3435" y="13871"/>
                  </a:cubicBezTo>
                  <a:lnTo>
                    <a:pt x="3898" y="13905"/>
                  </a:lnTo>
                  <a:lnTo>
                    <a:pt x="4157" y="14041"/>
                  </a:lnTo>
                  <a:cubicBezTo>
                    <a:pt x="4345" y="14008"/>
                    <a:pt x="4534" y="13981"/>
                    <a:pt x="4723" y="13962"/>
                  </a:cubicBezTo>
                  <a:cubicBezTo>
                    <a:pt x="4883" y="13945"/>
                    <a:pt x="5042" y="13934"/>
                    <a:pt x="5203" y="13928"/>
                  </a:cubicBezTo>
                  <a:lnTo>
                    <a:pt x="5493" y="13803"/>
                  </a:lnTo>
                  <a:lnTo>
                    <a:pt x="5752" y="13248"/>
                  </a:lnTo>
                  <a:lnTo>
                    <a:pt x="5587" y="12216"/>
                  </a:lnTo>
                  <a:lnTo>
                    <a:pt x="5218" y="12250"/>
                  </a:lnTo>
                  <a:cubicBezTo>
                    <a:pt x="5045" y="12150"/>
                    <a:pt x="4851" y="12150"/>
                    <a:pt x="4678" y="12250"/>
                  </a:cubicBezTo>
                  <a:cubicBezTo>
                    <a:pt x="4514" y="12345"/>
                    <a:pt x="4380" y="12522"/>
                    <a:pt x="4301" y="12748"/>
                  </a:cubicBezTo>
                  <a:lnTo>
                    <a:pt x="3971" y="12816"/>
                  </a:lnTo>
                  <a:lnTo>
                    <a:pt x="3492" y="12681"/>
                  </a:lnTo>
                  <a:lnTo>
                    <a:pt x="3516" y="12216"/>
                  </a:lnTo>
                  <a:lnTo>
                    <a:pt x="3830" y="12092"/>
                  </a:lnTo>
                  <a:lnTo>
                    <a:pt x="4190" y="12126"/>
                  </a:lnTo>
                  <a:lnTo>
                    <a:pt x="4612" y="11921"/>
                  </a:lnTo>
                  <a:lnTo>
                    <a:pt x="5130" y="11548"/>
                  </a:lnTo>
                  <a:lnTo>
                    <a:pt x="5538" y="11719"/>
                  </a:lnTo>
                  <a:lnTo>
                    <a:pt x="5781" y="11347"/>
                  </a:lnTo>
                  <a:lnTo>
                    <a:pt x="5757" y="10950"/>
                  </a:lnTo>
                  <a:lnTo>
                    <a:pt x="5474" y="10520"/>
                  </a:lnTo>
                  <a:lnTo>
                    <a:pt x="5545" y="10078"/>
                  </a:lnTo>
                  <a:lnTo>
                    <a:pt x="5686" y="9569"/>
                  </a:lnTo>
                  <a:lnTo>
                    <a:pt x="5773" y="9070"/>
                  </a:lnTo>
                  <a:lnTo>
                    <a:pt x="5639" y="8469"/>
                  </a:lnTo>
                  <a:lnTo>
                    <a:pt x="5835" y="7692"/>
                  </a:lnTo>
                  <a:lnTo>
                    <a:pt x="5874" y="7125"/>
                  </a:lnTo>
                  <a:lnTo>
                    <a:pt x="5898" y="6467"/>
                  </a:lnTo>
                  <a:lnTo>
                    <a:pt x="6055" y="6094"/>
                  </a:lnTo>
                  <a:lnTo>
                    <a:pt x="6243" y="7171"/>
                  </a:lnTo>
                  <a:lnTo>
                    <a:pt x="6627" y="7205"/>
                  </a:lnTo>
                  <a:lnTo>
                    <a:pt x="6769" y="7534"/>
                  </a:lnTo>
                  <a:lnTo>
                    <a:pt x="6446" y="7941"/>
                  </a:lnTo>
                  <a:lnTo>
                    <a:pt x="6360" y="8406"/>
                  </a:lnTo>
                  <a:lnTo>
                    <a:pt x="6061" y="9324"/>
                  </a:lnTo>
                  <a:lnTo>
                    <a:pt x="6454" y="9494"/>
                  </a:lnTo>
                  <a:lnTo>
                    <a:pt x="6501" y="9845"/>
                  </a:lnTo>
                  <a:lnTo>
                    <a:pt x="6643" y="10262"/>
                  </a:lnTo>
                  <a:lnTo>
                    <a:pt x="6869" y="10431"/>
                  </a:lnTo>
                  <a:lnTo>
                    <a:pt x="7199" y="10805"/>
                  </a:lnTo>
                  <a:cubicBezTo>
                    <a:pt x="7319" y="10894"/>
                    <a:pt x="7445" y="10962"/>
                    <a:pt x="7576" y="11008"/>
                  </a:cubicBezTo>
                  <a:cubicBezTo>
                    <a:pt x="7740" y="11066"/>
                    <a:pt x="7910" y="11089"/>
                    <a:pt x="8079" y="11076"/>
                  </a:cubicBezTo>
                  <a:cubicBezTo>
                    <a:pt x="8180" y="10950"/>
                    <a:pt x="8282" y="10826"/>
                    <a:pt x="8385" y="10703"/>
                  </a:cubicBezTo>
                  <a:cubicBezTo>
                    <a:pt x="8537" y="10522"/>
                    <a:pt x="8692" y="10344"/>
                    <a:pt x="8848" y="10170"/>
                  </a:cubicBezTo>
                  <a:cubicBezTo>
                    <a:pt x="9056" y="10000"/>
                    <a:pt x="9309" y="9987"/>
                    <a:pt x="9524" y="10136"/>
                  </a:cubicBezTo>
                  <a:cubicBezTo>
                    <a:pt x="9653" y="10225"/>
                    <a:pt x="9759" y="10367"/>
                    <a:pt x="9831" y="10545"/>
                  </a:cubicBezTo>
                  <a:lnTo>
                    <a:pt x="10562" y="11156"/>
                  </a:lnTo>
                  <a:lnTo>
                    <a:pt x="10939" y="11575"/>
                  </a:lnTo>
                  <a:lnTo>
                    <a:pt x="11173" y="11869"/>
                  </a:lnTo>
                  <a:lnTo>
                    <a:pt x="11668" y="12527"/>
                  </a:lnTo>
                  <a:lnTo>
                    <a:pt x="11809" y="12866"/>
                  </a:lnTo>
                  <a:lnTo>
                    <a:pt x="12130" y="13385"/>
                  </a:lnTo>
                  <a:lnTo>
                    <a:pt x="12743" y="13521"/>
                  </a:lnTo>
                  <a:lnTo>
                    <a:pt x="12789" y="12670"/>
                  </a:lnTo>
                  <a:lnTo>
                    <a:pt x="12976" y="13124"/>
                  </a:lnTo>
                  <a:lnTo>
                    <a:pt x="13300" y="13380"/>
                  </a:lnTo>
                  <a:lnTo>
                    <a:pt x="13091" y="13707"/>
                  </a:lnTo>
                  <a:lnTo>
                    <a:pt x="13529" y="14077"/>
                  </a:lnTo>
                  <a:lnTo>
                    <a:pt x="14080" y="14236"/>
                  </a:lnTo>
                  <a:lnTo>
                    <a:pt x="14692" y="14678"/>
                  </a:lnTo>
                  <a:lnTo>
                    <a:pt x="14967" y="15064"/>
                  </a:lnTo>
                  <a:lnTo>
                    <a:pt x="14742" y="15356"/>
                  </a:lnTo>
                  <a:cubicBezTo>
                    <a:pt x="14636" y="15162"/>
                    <a:pt x="14437" y="15146"/>
                    <a:pt x="14318" y="15322"/>
                  </a:cubicBezTo>
                  <a:cubicBezTo>
                    <a:pt x="14192" y="15507"/>
                    <a:pt x="14214" y="15805"/>
                    <a:pt x="14334" y="16014"/>
                  </a:cubicBezTo>
                  <a:cubicBezTo>
                    <a:pt x="14459" y="16233"/>
                    <a:pt x="14659" y="16317"/>
                    <a:pt x="14821" y="16477"/>
                  </a:cubicBezTo>
                  <a:cubicBezTo>
                    <a:pt x="14992" y="16646"/>
                    <a:pt x="15117" y="16894"/>
                    <a:pt x="15175" y="17180"/>
                  </a:cubicBezTo>
                  <a:lnTo>
                    <a:pt x="15545" y="17848"/>
                  </a:lnTo>
                  <a:lnTo>
                    <a:pt x="16056" y="18257"/>
                  </a:lnTo>
                  <a:lnTo>
                    <a:pt x="16488" y="18620"/>
                  </a:lnTo>
                  <a:lnTo>
                    <a:pt x="17344" y="19017"/>
                  </a:lnTo>
                  <a:lnTo>
                    <a:pt x="17565" y="19686"/>
                  </a:lnTo>
                  <a:lnTo>
                    <a:pt x="17776" y="19924"/>
                  </a:lnTo>
                  <a:cubicBezTo>
                    <a:pt x="17877" y="19983"/>
                    <a:pt x="17976" y="20047"/>
                    <a:pt x="18073" y="20116"/>
                  </a:cubicBezTo>
                  <a:cubicBezTo>
                    <a:pt x="18211" y="20212"/>
                    <a:pt x="18344" y="20318"/>
                    <a:pt x="18475" y="20433"/>
                  </a:cubicBezTo>
                  <a:lnTo>
                    <a:pt x="18843" y="20727"/>
                  </a:lnTo>
                  <a:cubicBezTo>
                    <a:pt x="19008" y="20916"/>
                    <a:pt x="19184" y="21083"/>
                    <a:pt x="19370" y="21226"/>
                  </a:cubicBezTo>
                  <a:cubicBezTo>
                    <a:pt x="19573" y="21381"/>
                    <a:pt x="19786" y="21507"/>
                    <a:pt x="20006" y="21600"/>
                  </a:cubicBezTo>
                  <a:lnTo>
                    <a:pt x="20217" y="21329"/>
                  </a:lnTo>
                  <a:cubicBezTo>
                    <a:pt x="20232" y="21155"/>
                    <a:pt x="20310" y="21005"/>
                    <a:pt x="20421" y="20934"/>
                  </a:cubicBezTo>
                  <a:cubicBezTo>
                    <a:pt x="20556" y="20847"/>
                    <a:pt x="20708" y="20895"/>
                    <a:pt x="20853" y="20934"/>
                  </a:cubicBezTo>
                  <a:cubicBezTo>
                    <a:pt x="21009" y="20976"/>
                    <a:pt x="21166" y="21006"/>
                    <a:pt x="21325" y="21024"/>
                  </a:cubicBezTo>
                  <a:lnTo>
                    <a:pt x="21600" y="20832"/>
                  </a:lnTo>
                  <a:lnTo>
                    <a:pt x="21600" y="20196"/>
                  </a:lnTo>
                  <a:lnTo>
                    <a:pt x="21529" y="19901"/>
                  </a:lnTo>
                  <a:lnTo>
                    <a:pt x="21396" y="19494"/>
                  </a:lnTo>
                  <a:lnTo>
                    <a:pt x="21122" y="18883"/>
                  </a:lnTo>
                  <a:lnTo>
                    <a:pt x="20697" y="18284"/>
                  </a:lnTo>
                  <a:lnTo>
                    <a:pt x="20462" y="17843"/>
                  </a:lnTo>
                  <a:lnTo>
                    <a:pt x="20351" y="17105"/>
                  </a:lnTo>
                  <a:lnTo>
                    <a:pt x="20092" y="16188"/>
                  </a:lnTo>
                  <a:lnTo>
                    <a:pt x="19550" y="15781"/>
                  </a:lnTo>
                  <a:lnTo>
                    <a:pt x="19056" y="15102"/>
                  </a:lnTo>
                  <a:lnTo>
                    <a:pt x="19103" y="14614"/>
                  </a:lnTo>
                  <a:lnTo>
                    <a:pt x="19378" y="14082"/>
                  </a:lnTo>
                  <a:lnTo>
                    <a:pt x="19520" y="13539"/>
                  </a:lnTo>
                  <a:lnTo>
                    <a:pt x="19339" y="12845"/>
                  </a:lnTo>
                  <a:lnTo>
                    <a:pt x="19425" y="12302"/>
                  </a:lnTo>
                  <a:cubicBezTo>
                    <a:pt x="19354" y="12106"/>
                    <a:pt x="19267" y="11924"/>
                    <a:pt x="19166" y="11757"/>
                  </a:cubicBezTo>
                  <a:cubicBezTo>
                    <a:pt x="19038" y="11546"/>
                    <a:pt x="18890" y="11362"/>
                    <a:pt x="18725" y="11213"/>
                  </a:cubicBezTo>
                  <a:cubicBezTo>
                    <a:pt x="18709" y="10836"/>
                    <a:pt x="18715" y="10457"/>
                    <a:pt x="18742" y="10081"/>
                  </a:cubicBezTo>
                  <a:cubicBezTo>
                    <a:pt x="18778" y="9593"/>
                    <a:pt x="18850" y="9109"/>
                    <a:pt x="18844" y="8618"/>
                  </a:cubicBezTo>
                  <a:cubicBezTo>
                    <a:pt x="18840" y="8191"/>
                    <a:pt x="18776" y="7766"/>
                    <a:pt x="18632" y="7393"/>
                  </a:cubicBezTo>
                  <a:cubicBezTo>
                    <a:pt x="18466" y="6963"/>
                    <a:pt x="18202" y="6628"/>
                    <a:pt x="17886" y="6443"/>
                  </a:cubicBezTo>
                  <a:lnTo>
                    <a:pt x="17218" y="5830"/>
                  </a:lnTo>
                  <a:lnTo>
                    <a:pt x="17030" y="5628"/>
                  </a:lnTo>
                  <a:lnTo>
                    <a:pt x="16513" y="5379"/>
                  </a:lnTo>
                  <a:lnTo>
                    <a:pt x="16208" y="5209"/>
                  </a:lnTo>
                  <a:lnTo>
                    <a:pt x="15862" y="4869"/>
                  </a:lnTo>
                  <a:lnTo>
                    <a:pt x="15516" y="4632"/>
                  </a:lnTo>
                  <a:lnTo>
                    <a:pt x="15304" y="3986"/>
                  </a:lnTo>
                  <a:lnTo>
                    <a:pt x="14889" y="3727"/>
                  </a:lnTo>
                  <a:lnTo>
                    <a:pt x="14606" y="3168"/>
                  </a:lnTo>
                  <a:lnTo>
                    <a:pt x="14215" y="2823"/>
                  </a:lnTo>
                  <a:lnTo>
                    <a:pt x="13904" y="2916"/>
                  </a:lnTo>
                  <a:lnTo>
                    <a:pt x="14115" y="3368"/>
                  </a:lnTo>
                  <a:lnTo>
                    <a:pt x="14373" y="3705"/>
                  </a:lnTo>
                  <a:lnTo>
                    <a:pt x="13832" y="3433"/>
                  </a:lnTo>
                  <a:lnTo>
                    <a:pt x="13486" y="3229"/>
                  </a:lnTo>
                  <a:lnTo>
                    <a:pt x="13109" y="3127"/>
                  </a:lnTo>
                  <a:lnTo>
                    <a:pt x="13376" y="2869"/>
                  </a:lnTo>
                  <a:lnTo>
                    <a:pt x="13633" y="2667"/>
                  </a:lnTo>
                  <a:lnTo>
                    <a:pt x="13224" y="2262"/>
                  </a:lnTo>
                  <a:lnTo>
                    <a:pt x="12902" y="2205"/>
                  </a:lnTo>
                  <a:lnTo>
                    <a:pt x="12369" y="2310"/>
                  </a:lnTo>
                  <a:cubicBezTo>
                    <a:pt x="12246" y="2320"/>
                    <a:pt x="12125" y="2273"/>
                    <a:pt x="12024" y="2175"/>
                  </a:cubicBezTo>
                  <a:cubicBezTo>
                    <a:pt x="11913" y="2069"/>
                    <a:pt x="11834" y="1912"/>
                    <a:pt x="11740" y="1777"/>
                  </a:cubicBezTo>
                  <a:cubicBezTo>
                    <a:pt x="11554" y="1508"/>
                    <a:pt x="11315" y="1328"/>
                    <a:pt x="11056" y="1261"/>
                  </a:cubicBezTo>
                  <a:cubicBezTo>
                    <a:pt x="10964" y="1225"/>
                    <a:pt x="10868" y="1298"/>
                    <a:pt x="10836" y="1427"/>
                  </a:cubicBezTo>
                  <a:cubicBezTo>
                    <a:pt x="10791" y="1608"/>
                    <a:pt x="10883" y="1799"/>
                    <a:pt x="11016" y="1802"/>
                  </a:cubicBezTo>
                  <a:lnTo>
                    <a:pt x="10545" y="1702"/>
                  </a:lnTo>
                  <a:lnTo>
                    <a:pt x="10279" y="1238"/>
                  </a:lnTo>
                  <a:lnTo>
                    <a:pt x="9981" y="768"/>
                  </a:lnTo>
                  <a:cubicBezTo>
                    <a:pt x="9877" y="581"/>
                    <a:pt x="9753" y="421"/>
                    <a:pt x="9612" y="294"/>
                  </a:cubicBezTo>
                  <a:cubicBezTo>
                    <a:pt x="9446" y="145"/>
                    <a:pt x="9262" y="45"/>
                    <a:pt x="9069" y="0"/>
                  </a:cubicBezTo>
                  <a:lnTo>
                    <a:pt x="8724" y="38"/>
                  </a:lnTo>
                  <a:lnTo>
                    <a:pt x="8676" y="704"/>
                  </a:lnTo>
                  <a:lnTo>
                    <a:pt x="8559" y="1135"/>
                  </a:lnTo>
                  <a:lnTo>
                    <a:pt x="7961" y="999"/>
                  </a:lnTo>
                  <a:lnTo>
                    <a:pt x="7560" y="933"/>
                  </a:lnTo>
                  <a:lnTo>
                    <a:pt x="7443" y="1306"/>
                  </a:lnTo>
                  <a:lnTo>
                    <a:pt x="7127" y="1309"/>
                  </a:lnTo>
                  <a:lnTo>
                    <a:pt x="6632" y="1751"/>
                  </a:lnTo>
                  <a:lnTo>
                    <a:pt x="6491" y="2171"/>
                  </a:lnTo>
                  <a:lnTo>
                    <a:pt x="6349" y="2646"/>
                  </a:lnTo>
                  <a:lnTo>
                    <a:pt x="6396" y="3143"/>
                  </a:lnTo>
                  <a:lnTo>
                    <a:pt x="6679" y="3404"/>
                  </a:lnTo>
                  <a:lnTo>
                    <a:pt x="6539" y="3969"/>
                  </a:lnTo>
                  <a:lnTo>
                    <a:pt x="6273" y="3957"/>
                  </a:lnTo>
                  <a:lnTo>
                    <a:pt x="6187" y="4296"/>
                  </a:lnTo>
                  <a:lnTo>
                    <a:pt x="6053" y="4782"/>
                  </a:lnTo>
                  <a:lnTo>
                    <a:pt x="6124" y="5338"/>
                  </a:lnTo>
                  <a:lnTo>
                    <a:pt x="5983" y="5717"/>
                  </a:lnTo>
                  <a:lnTo>
                    <a:pt x="5828" y="5062"/>
                  </a:lnTo>
                  <a:lnTo>
                    <a:pt x="5828" y="4723"/>
                  </a:lnTo>
                  <a:lnTo>
                    <a:pt x="5455" y="438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92" name="Shape 6164"/>
            <p:cNvSpPr/>
            <p:nvPr/>
          </p:nvSpPr>
          <p:spPr>
            <a:xfrm>
              <a:off x="6590671" y="1471704"/>
              <a:ext cx="22223" cy="278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54" y="0"/>
                  </a:moveTo>
                  <a:lnTo>
                    <a:pt x="12145" y="2252"/>
                  </a:lnTo>
                  <a:lnTo>
                    <a:pt x="17508" y="4147"/>
                  </a:lnTo>
                  <a:lnTo>
                    <a:pt x="21305" y="11063"/>
                  </a:lnTo>
                  <a:lnTo>
                    <a:pt x="21600" y="19260"/>
                  </a:lnTo>
                  <a:lnTo>
                    <a:pt x="16900" y="20658"/>
                  </a:lnTo>
                  <a:lnTo>
                    <a:pt x="10708" y="21600"/>
                  </a:lnTo>
                  <a:lnTo>
                    <a:pt x="6468" y="17037"/>
                  </a:lnTo>
                  <a:lnTo>
                    <a:pt x="0" y="12815"/>
                  </a:lnTo>
                  <a:lnTo>
                    <a:pt x="1830" y="6252"/>
                  </a:lnTo>
                  <a:lnTo>
                    <a:pt x="576" y="2013"/>
                  </a:lnTo>
                  <a:lnTo>
                    <a:pt x="4554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93" name="Shape 6165"/>
            <p:cNvSpPr/>
            <p:nvPr/>
          </p:nvSpPr>
          <p:spPr>
            <a:xfrm>
              <a:off x="6609322" y="1458697"/>
              <a:ext cx="8251" cy="12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65" y="0"/>
                  </a:moveTo>
                  <a:lnTo>
                    <a:pt x="19230" y="6996"/>
                  </a:lnTo>
                  <a:lnTo>
                    <a:pt x="21600" y="18575"/>
                  </a:lnTo>
                  <a:lnTo>
                    <a:pt x="7846" y="21600"/>
                  </a:lnTo>
                  <a:lnTo>
                    <a:pt x="0" y="15332"/>
                  </a:lnTo>
                  <a:lnTo>
                    <a:pt x="7065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94" name="Shape 6166"/>
            <p:cNvSpPr/>
            <p:nvPr/>
          </p:nvSpPr>
          <p:spPr>
            <a:xfrm>
              <a:off x="6555541" y="1474801"/>
              <a:ext cx="23621" cy="26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34" y="4084"/>
                  </a:moveTo>
                  <a:lnTo>
                    <a:pt x="14037" y="951"/>
                  </a:lnTo>
                  <a:lnTo>
                    <a:pt x="20768" y="0"/>
                  </a:lnTo>
                  <a:lnTo>
                    <a:pt x="21600" y="4466"/>
                  </a:lnTo>
                  <a:lnTo>
                    <a:pt x="21600" y="9462"/>
                  </a:lnTo>
                  <a:lnTo>
                    <a:pt x="18270" y="14709"/>
                  </a:lnTo>
                  <a:lnTo>
                    <a:pt x="11767" y="21600"/>
                  </a:lnTo>
                  <a:lnTo>
                    <a:pt x="5959" y="21600"/>
                  </a:lnTo>
                  <a:lnTo>
                    <a:pt x="4656" y="12656"/>
                  </a:lnTo>
                  <a:lnTo>
                    <a:pt x="987" y="11920"/>
                  </a:lnTo>
                  <a:lnTo>
                    <a:pt x="0" y="7424"/>
                  </a:lnTo>
                  <a:lnTo>
                    <a:pt x="7034" y="408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95" name="Shape 6167"/>
            <p:cNvSpPr/>
            <p:nvPr/>
          </p:nvSpPr>
          <p:spPr>
            <a:xfrm>
              <a:off x="6514552" y="1489449"/>
              <a:ext cx="70164" cy="496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135" y="116"/>
                  </a:moveTo>
                  <a:lnTo>
                    <a:pt x="7736" y="0"/>
                  </a:lnTo>
                  <a:lnTo>
                    <a:pt x="5503" y="1867"/>
                  </a:lnTo>
                  <a:lnTo>
                    <a:pt x="3311" y="3631"/>
                  </a:lnTo>
                  <a:lnTo>
                    <a:pt x="0" y="5601"/>
                  </a:lnTo>
                  <a:lnTo>
                    <a:pt x="553" y="8428"/>
                  </a:lnTo>
                  <a:lnTo>
                    <a:pt x="3528" y="11857"/>
                  </a:lnTo>
                  <a:lnTo>
                    <a:pt x="4929" y="13233"/>
                  </a:lnTo>
                  <a:lnTo>
                    <a:pt x="8513" y="9615"/>
                  </a:lnTo>
                  <a:lnTo>
                    <a:pt x="6289" y="14923"/>
                  </a:lnTo>
                  <a:lnTo>
                    <a:pt x="6937" y="17404"/>
                  </a:lnTo>
                  <a:lnTo>
                    <a:pt x="9406" y="17404"/>
                  </a:lnTo>
                  <a:lnTo>
                    <a:pt x="8624" y="20231"/>
                  </a:lnTo>
                  <a:lnTo>
                    <a:pt x="12079" y="21600"/>
                  </a:lnTo>
                  <a:cubicBezTo>
                    <a:pt x="12715" y="21450"/>
                    <a:pt x="13354" y="21318"/>
                    <a:pt x="13994" y="21204"/>
                  </a:cubicBezTo>
                  <a:cubicBezTo>
                    <a:pt x="14954" y="21034"/>
                    <a:pt x="15918" y="20905"/>
                    <a:pt x="16883" y="20817"/>
                  </a:cubicBezTo>
                  <a:cubicBezTo>
                    <a:pt x="17565" y="20989"/>
                    <a:pt x="18268" y="20853"/>
                    <a:pt x="18892" y="20429"/>
                  </a:cubicBezTo>
                  <a:cubicBezTo>
                    <a:pt x="19533" y="19993"/>
                    <a:pt x="20057" y="19276"/>
                    <a:pt x="20386" y="18385"/>
                  </a:cubicBezTo>
                  <a:lnTo>
                    <a:pt x="21600" y="14899"/>
                  </a:lnTo>
                  <a:lnTo>
                    <a:pt x="21180" y="11865"/>
                  </a:lnTo>
                  <a:lnTo>
                    <a:pt x="18798" y="12063"/>
                  </a:lnTo>
                  <a:lnTo>
                    <a:pt x="17958" y="8907"/>
                  </a:lnTo>
                  <a:lnTo>
                    <a:pt x="15762" y="9558"/>
                  </a:lnTo>
                  <a:lnTo>
                    <a:pt x="14689" y="13250"/>
                  </a:lnTo>
                  <a:lnTo>
                    <a:pt x="13714" y="10490"/>
                  </a:lnTo>
                  <a:lnTo>
                    <a:pt x="13159" y="8132"/>
                  </a:lnTo>
                  <a:lnTo>
                    <a:pt x="13585" y="4909"/>
                  </a:lnTo>
                  <a:lnTo>
                    <a:pt x="13445" y="2799"/>
                  </a:lnTo>
                  <a:lnTo>
                    <a:pt x="10836" y="6483"/>
                  </a:lnTo>
                  <a:lnTo>
                    <a:pt x="10001" y="4769"/>
                  </a:lnTo>
                  <a:lnTo>
                    <a:pt x="11116" y="3393"/>
                  </a:lnTo>
                  <a:lnTo>
                    <a:pt x="11945" y="928"/>
                  </a:lnTo>
                  <a:lnTo>
                    <a:pt x="10135" y="116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96" name="Shape 6168"/>
            <p:cNvSpPr/>
            <p:nvPr/>
          </p:nvSpPr>
          <p:spPr>
            <a:xfrm>
              <a:off x="6589622" y="1546712"/>
              <a:ext cx="35457" cy="46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6" h="21281" extrusionOk="0">
                  <a:moveTo>
                    <a:pt x="16062" y="145"/>
                  </a:moveTo>
                  <a:lnTo>
                    <a:pt x="18559" y="1996"/>
                  </a:lnTo>
                  <a:lnTo>
                    <a:pt x="18755" y="4746"/>
                  </a:lnTo>
                  <a:lnTo>
                    <a:pt x="21516" y="7829"/>
                  </a:lnTo>
                  <a:lnTo>
                    <a:pt x="20964" y="11197"/>
                  </a:lnTo>
                  <a:lnTo>
                    <a:pt x="19031" y="14918"/>
                  </a:lnTo>
                  <a:lnTo>
                    <a:pt x="18479" y="18087"/>
                  </a:lnTo>
                  <a:lnTo>
                    <a:pt x="15084" y="20077"/>
                  </a:lnTo>
                  <a:cubicBezTo>
                    <a:pt x="14091" y="20966"/>
                    <a:pt x="12556" y="21409"/>
                    <a:pt x="11023" y="21249"/>
                  </a:cubicBezTo>
                  <a:cubicBezTo>
                    <a:pt x="7381" y="20867"/>
                    <a:pt x="5464" y="17810"/>
                    <a:pt x="7399" y="15469"/>
                  </a:cubicBezTo>
                  <a:lnTo>
                    <a:pt x="1984" y="15469"/>
                  </a:lnTo>
                  <a:lnTo>
                    <a:pt x="10" y="10379"/>
                  </a:lnTo>
                  <a:cubicBezTo>
                    <a:pt x="-84" y="9375"/>
                    <a:pt x="478" y="8398"/>
                    <a:pt x="1518" y="7760"/>
                  </a:cubicBezTo>
                  <a:cubicBezTo>
                    <a:pt x="3296" y="6669"/>
                    <a:pt x="5899" y="6789"/>
                    <a:pt x="7484" y="8036"/>
                  </a:cubicBezTo>
                  <a:cubicBezTo>
                    <a:pt x="7545" y="9180"/>
                    <a:pt x="9290" y="9808"/>
                    <a:pt x="10523" y="9130"/>
                  </a:cubicBezTo>
                  <a:cubicBezTo>
                    <a:pt x="11635" y="8518"/>
                    <a:pt x="11430" y="7310"/>
                    <a:pt x="10799" y="6305"/>
                  </a:cubicBezTo>
                  <a:cubicBezTo>
                    <a:pt x="9787" y="4695"/>
                    <a:pt x="8151" y="3351"/>
                    <a:pt x="6104" y="2446"/>
                  </a:cubicBezTo>
                  <a:cubicBezTo>
                    <a:pt x="6962" y="1800"/>
                    <a:pt x="7958" y="1265"/>
                    <a:pt x="9050" y="862"/>
                  </a:cubicBezTo>
                  <a:cubicBezTo>
                    <a:pt x="11222" y="61"/>
                    <a:pt x="13682" y="-191"/>
                    <a:pt x="16062" y="14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97" name="Shape 6169"/>
            <p:cNvSpPr/>
            <p:nvPr/>
          </p:nvSpPr>
          <p:spPr>
            <a:xfrm>
              <a:off x="6042621" y="1471304"/>
              <a:ext cx="1410598" cy="1324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82" y="827"/>
                  </a:moveTo>
                  <a:lnTo>
                    <a:pt x="7131" y="835"/>
                  </a:lnTo>
                  <a:lnTo>
                    <a:pt x="7235" y="824"/>
                  </a:lnTo>
                  <a:lnTo>
                    <a:pt x="7298" y="913"/>
                  </a:lnTo>
                  <a:lnTo>
                    <a:pt x="7325" y="1000"/>
                  </a:lnTo>
                  <a:lnTo>
                    <a:pt x="7441" y="1022"/>
                  </a:lnTo>
                  <a:lnTo>
                    <a:pt x="7487" y="1088"/>
                  </a:lnTo>
                  <a:lnTo>
                    <a:pt x="7527" y="1212"/>
                  </a:lnTo>
                  <a:lnTo>
                    <a:pt x="7603" y="1298"/>
                  </a:lnTo>
                  <a:lnTo>
                    <a:pt x="7603" y="1387"/>
                  </a:lnTo>
                  <a:lnTo>
                    <a:pt x="7656" y="1456"/>
                  </a:lnTo>
                  <a:lnTo>
                    <a:pt x="7774" y="1483"/>
                  </a:lnTo>
                  <a:lnTo>
                    <a:pt x="7846" y="1517"/>
                  </a:lnTo>
                  <a:lnTo>
                    <a:pt x="7900" y="1570"/>
                  </a:lnTo>
                  <a:cubicBezTo>
                    <a:pt x="7875" y="1614"/>
                    <a:pt x="7901" y="1671"/>
                    <a:pt x="7949" y="1678"/>
                  </a:cubicBezTo>
                  <a:cubicBezTo>
                    <a:pt x="8022" y="1689"/>
                    <a:pt x="8065" y="1593"/>
                    <a:pt x="8011" y="1539"/>
                  </a:cubicBezTo>
                  <a:lnTo>
                    <a:pt x="8004" y="1414"/>
                  </a:lnTo>
                  <a:lnTo>
                    <a:pt x="8064" y="1310"/>
                  </a:lnTo>
                  <a:lnTo>
                    <a:pt x="8148" y="1280"/>
                  </a:lnTo>
                  <a:lnTo>
                    <a:pt x="8245" y="1273"/>
                  </a:lnTo>
                  <a:lnTo>
                    <a:pt x="8314" y="1372"/>
                  </a:lnTo>
                  <a:lnTo>
                    <a:pt x="8307" y="1465"/>
                  </a:lnTo>
                  <a:lnTo>
                    <a:pt x="8250" y="1544"/>
                  </a:lnTo>
                  <a:lnTo>
                    <a:pt x="8238" y="1638"/>
                  </a:lnTo>
                  <a:lnTo>
                    <a:pt x="8280" y="1741"/>
                  </a:lnTo>
                  <a:lnTo>
                    <a:pt x="8252" y="1852"/>
                  </a:lnTo>
                  <a:lnTo>
                    <a:pt x="8315" y="2016"/>
                  </a:lnTo>
                  <a:lnTo>
                    <a:pt x="8370" y="2072"/>
                  </a:lnTo>
                  <a:lnTo>
                    <a:pt x="8444" y="2116"/>
                  </a:lnTo>
                  <a:lnTo>
                    <a:pt x="8525" y="2102"/>
                  </a:lnTo>
                  <a:lnTo>
                    <a:pt x="8606" y="2124"/>
                  </a:lnTo>
                  <a:lnTo>
                    <a:pt x="8558" y="2220"/>
                  </a:lnTo>
                  <a:lnTo>
                    <a:pt x="8485" y="2205"/>
                  </a:lnTo>
                  <a:lnTo>
                    <a:pt x="8462" y="2284"/>
                  </a:lnTo>
                  <a:lnTo>
                    <a:pt x="8441" y="2449"/>
                  </a:lnTo>
                  <a:lnTo>
                    <a:pt x="8379" y="2618"/>
                  </a:lnTo>
                  <a:lnTo>
                    <a:pt x="8312" y="2588"/>
                  </a:lnTo>
                  <a:lnTo>
                    <a:pt x="8203" y="2531"/>
                  </a:lnTo>
                  <a:lnTo>
                    <a:pt x="8124" y="2598"/>
                  </a:lnTo>
                  <a:lnTo>
                    <a:pt x="8205" y="2699"/>
                  </a:lnTo>
                  <a:cubicBezTo>
                    <a:pt x="8263" y="2733"/>
                    <a:pt x="8323" y="2760"/>
                    <a:pt x="8386" y="2780"/>
                  </a:cubicBezTo>
                  <a:cubicBezTo>
                    <a:pt x="8432" y="2794"/>
                    <a:pt x="8479" y="2805"/>
                    <a:pt x="8525" y="2795"/>
                  </a:cubicBezTo>
                  <a:cubicBezTo>
                    <a:pt x="8571" y="2785"/>
                    <a:pt x="8611" y="2757"/>
                    <a:pt x="8637" y="2716"/>
                  </a:cubicBezTo>
                  <a:lnTo>
                    <a:pt x="8664" y="2637"/>
                  </a:lnTo>
                  <a:lnTo>
                    <a:pt x="8584" y="2645"/>
                  </a:lnTo>
                  <a:cubicBezTo>
                    <a:pt x="8554" y="2675"/>
                    <a:pt x="8510" y="2681"/>
                    <a:pt x="8473" y="2662"/>
                  </a:cubicBezTo>
                  <a:cubicBezTo>
                    <a:pt x="8359" y="2599"/>
                    <a:pt x="8398" y="2415"/>
                    <a:pt x="8527" y="2412"/>
                  </a:cubicBezTo>
                  <a:lnTo>
                    <a:pt x="8630" y="2449"/>
                  </a:lnTo>
                  <a:lnTo>
                    <a:pt x="8693" y="2335"/>
                  </a:lnTo>
                  <a:lnTo>
                    <a:pt x="8728" y="2264"/>
                  </a:lnTo>
                  <a:lnTo>
                    <a:pt x="8813" y="2264"/>
                  </a:lnTo>
                  <a:lnTo>
                    <a:pt x="8883" y="2328"/>
                  </a:lnTo>
                  <a:lnTo>
                    <a:pt x="8913" y="2180"/>
                  </a:lnTo>
                  <a:lnTo>
                    <a:pt x="8888" y="2034"/>
                  </a:lnTo>
                  <a:lnTo>
                    <a:pt x="8901" y="1920"/>
                  </a:lnTo>
                  <a:lnTo>
                    <a:pt x="8955" y="1834"/>
                  </a:lnTo>
                  <a:cubicBezTo>
                    <a:pt x="8964" y="1773"/>
                    <a:pt x="8971" y="1712"/>
                    <a:pt x="8975" y="1651"/>
                  </a:cubicBezTo>
                  <a:cubicBezTo>
                    <a:pt x="8979" y="1601"/>
                    <a:pt x="8982" y="1552"/>
                    <a:pt x="8982" y="1502"/>
                  </a:cubicBezTo>
                  <a:lnTo>
                    <a:pt x="8975" y="1347"/>
                  </a:lnTo>
                  <a:cubicBezTo>
                    <a:pt x="8984" y="1319"/>
                    <a:pt x="9001" y="1296"/>
                    <a:pt x="9024" y="1280"/>
                  </a:cubicBezTo>
                  <a:cubicBezTo>
                    <a:pt x="9068" y="1251"/>
                    <a:pt x="9123" y="1256"/>
                    <a:pt x="9175" y="1258"/>
                  </a:cubicBezTo>
                  <a:cubicBezTo>
                    <a:pt x="9214" y="1260"/>
                    <a:pt x="9254" y="1260"/>
                    <a:pt x="9293" y="1258"/>
                  </a:cubicBezTo>
                  <a:lnTo>
                    <a:pt x="9383" y="1324"/>
                  </a:lnTo>
                  <a:lnTo>
                    <a:pt x="9342" y="1409"/>
                  </a:lnTo>
                  <a:lnTo>
                    <a:pt x="9274" y="1569"/>
                  </a:lnTo>
                  <a:lnTo>
                    <a:pt x="9178" y="1638"/>
                  </a:lnTo>
                  <a:lnTo>
                    <a:pt x="9194" y="1866"/>
                  </a:lnTo>
                  <a:lnTo>
                    <a:pt x="9194" y="1997"/>
                  </a:lnTo>
                  <a:lnTo>
                    <a:pt x="9264" y="2101"/>
                  </a:lnTo>
                  <a:cubicBezTo>
                    <a:pt x="9307" y="2131"/>
                    <a:pt x="9342" y="2173"/>
                    <a:pt x="9366" y="2222"/>
                  </a:cubicBezTo>
                  <a:cubicBezTo>
                    <a:pt x="9382" y="2255"/>
                    <a:pt x="9393" y="2291"/>
                    <a:pt x="9399" y="2328"/>
                  </a:cubicBezTo>
                  <a:lnTo>
                    <a:pt x="9482" y="2336"/>
                  </a:lnTo>
                  <a:lnTo>
                    <a:pt x="9556" y="2400"/>
                  </a:lnTo>
                  <a:cubicBezTo>
                    <a:pt x="9583" y="2419"/>
                    <a:pt x="9608" y="2443"/>
                    <a:pt x="9630" y="2469"/>
                  </a:cubicBezTo>
                  <a:cubicBezTo>
                    <a:pt x="9660" y="2506"/>
                    <a:pt x="9685" y="2549"/>
                    <a:pt x="9702" y="2595"/>
                  </a:cubicBezTo>
                  <a:cubicBezTo>
                    <a:pt x="9712" y="2619"/>
                    <a:pt x="9722" y="2644"/>
                    <a:pt x="9732" y="2668"/>
                  </a:cubicBezTo>
                  <a:cubicBezTo>
                    <a:pt x="9742" y="2692"/>
                    <a:pt x="9752" y="2716"/>
                    <a:pt x="9762" y="2740"/>
                  </a:cubicBezTo>
                  <a:lnTo>
                    <a:pt x="9811" y="2856"/>
                  </a:lnTo>
                  <a:lnTo>
                    <a:pt x="9887" y="2814"/>
                  </a:lnTo>
                  <a:lnTo>
                    <a:pt x="9859" y="2582"/>
                  </a:lnTo>
                  <a:lnTo>
                    <a:pt x="9928" y="2479"/>
                  </a:lnTo>
                  <a:lnTo>
                    <a:pt x="9921" y="2310"/>
                  </a:lnTo>
                  <a:lnTo>
                    <a:pt x="9875" y="2239"/>
                  </a:lnTo>
                  <a:lnTo>
                    <a:pt x="9712" y="2214"/>
                  </a:lnTo>
                  <a:lnTo>
                    <a:pt x="9622" y="2125"/>
                  </a:lnTo>
                  <a:lnTo>
                    <a:pt x="9548" y="1994"/>
                  </a:lnTo>
                  <a:lnTo>
                    <a:pt x="9500" y="1935"/>
                  </a:lnTo>
                  <a:lnTo>
                    <a:pt x="9451" y="1765"/>
                  </a:lnTo>
                  <a:lnTo>
                    <a:pt x="9437" y="1636"/>
                  </a:lnTo>
                  <a:lnTo>
                    <a:pt x="9444" y="1522"/>
                  </a:lnTo>
                  <a:lnTo>
                    <a:pt x="9505" y="1384"/>
                  </a:lnTo>
                  <a:lnTo>
                    <a:pt x="9539" y="1305"/>
                  </a:lnTo>
                  <a:lnTo>
                    <a:pt x="9644" y="1275"/>
                  </a:lnTo>
                  <a:lnTo>
                    <a:pt x="9776" y="1268"/>
                  </a:lnTo>
                  <a:lnTo>
                    <a:pt x="9843" y="1297"/>
                  </a:lnTo>
                  <a:lnTo>
                    <a:pt x="9987" y="1259"/>
                  </a:lnTo>
                  <a:lnTo>
                    <a:pt x="10085" y="1215"/>
                  </a:lnTo>
                  <a:lnTo>
                    <a:pt x="10208" y="1215"/>
                  </a:lnTo>
                  <a:lnTo>
                    <a:pt x="10317" y="1280"/>
                  </a:lnTo>
                  <a:lnTo>
                    <a:pt x="10446" y="1371"/>
                  </a:lnTo>
                  <a:lnTo>
                    <a:pt x="10527" y="1403"/>
                  </a:lnTo>
                  <a:lnTo>
                    <a:pt x="10673" y="1499"/>
                  </a:lnTo>
                  <a:lnTo>
                    <a:pt x="10750" y="1507"/>
                  </a:lnTo>
                  <a:lnTo>
                    <a:pt x="10903" y="1507"/>
                  </a:lnTo>
                  <a:lnTo>
                    <a:pt x="10965" y="1558"/>
                  </a:lnTo>
                  <a:lnTo>
                    <a:pt x="11043" y="1622"/>
                  </a:lnTo>
                  <a:lnTo>
                    <a:pt x="11141" y="1642"/>
                  </a:lnTo>
                  <a:cubicBezTo>
                    <a:pt x="11167" y="1646"/>
                    <a:pt x="11193" y="1654"/>
                    <a:pt x="11218" y="1664"/>
                  </a:cubicBezTo>
                  <a:cubicBezTo>
                    <a:pt x="11254" y="1680"/>
                    <a:pt x="11287" y="1703"/>
                    <a:pt x="11315" y="1731"/>
                  </a:cubicBezTo>
                  <a:lnTo>
                    <a:pt x="11396" y="1808"/>
                  </a:lnTo>
                  <a:lnTo>
                    <a:pt x="11452" y="1948"/>
                  </a:lnTo>
                  <a:lnTo>
                    <a:pt x="11505" y="2034"/>
                  </a:lnTo>
                  <a:lnTo>
                    <a:pt x="11670" y="2064"/>
                  </a:lnTo>
                  <a:lnTo>
                    <a:pt x="11784" y="2091"/>
                  </a:lnTo>
                  <a:lnTo>
                    <a:pt x="12021" y="2143"/>
                  </a:lnTo>
                  <a:lnTo>
                    <a:pt x="12188" y="2173"/>
                  </a:lnTo>
                  <a:cubicBezTo>
                    <a:pt x="12226" y="2161"/>
                    <a:pt x="12267" y="2168"/>
                    <a:pt x="12299" y="2193"/>
                  </a:cubicBezTo>
                  <a:cubicBezTo>
                    <a:pt x="12345" y="2228"/>
                    <a:pt x="12365" y="2291"/>
                    <a:pt x="12348" y="2348"/>
                  </a:cubicBezTo>
                  <a:lnTo>
                    <a:pt x="12320" y="2499"/>
                  </a:lnTo>
                  <a:lnTo>
                    <a:pt x="12307" y="2647"/>
                  </a:lnTo>
                  <a:lnTo>
                    <a:pt x="12353" y="2763"/>
                  </a:lnTo>
                  <a:lnTo>
                    <a:pt x="12265" y="2812"/>
                  </a:lnTo>
                  <a:cubicBezTo>
                    <a:pt x="12226" y="2799"/>
                    <a:pt x="12189" y="2782"/>
                    <a:pt x="12154" y="2760"/>
                  </a:cubicBezTo>
                  <a:cubicBezTo>
                    <a:pt x="12092" y="2723"/>
                    <a:pt x="12039" y="2672"/>
                    <a:pt x="11996" y="2612"/>
                  </a:cubicBezTo>
                  <a:lnTo>
                    <a:pt x="11906" y="2598"/>
                  </a:lnTo>
                  <a:lnTo>
                    <a:pt x="11869" y="2672"/>
                  </a:lnTo>
                  <a:lnTo>
                    <a:pt x="11943" y="2778"/>
                  </a:lnTo>
                  <a:lnTo>
                    <a:pt x="12073" y="2842"/>
                  </a:lnTo>
                  <a:lnTo>
                    <a:pt x="12196" y="2870"/>
                  </a:lnTo>
                  <a:cubicBezTo>
                    <a:pt x="12252" y="2881"/>
                    <a:pt x="12306" y="2906"/>
                    <a:pt x="12352" y="2941"/>
                  </a:cubicBezTo>
                  <a:cubicBezTo>
                    <a:pt x="12395" y="2975"/>
                    <a:pt x="12431" y="3017"/>
                    <a:pt x="12459" y="3065"/>
                  </a:cubicBezTo>
                  <a:lnTo>
                    <a:pt x="12466" y="3161"/>
                  </a:lnTo>
                  <a:cubicBezTo>
                    <a:pt x="12485" y="3191"/>
                    <a:pt x="12502" y="3222"/>
                    <a:pt x="12517" y="3255"/>
                  </a:cubicBezTo>
                  <a:cubicBezTo>
                    <a:pt x="12534" y="3294"/>
                    <a:pt x="12548" y="3335"/>
                    <a:pt x="12558" y="3378"/>
                  </a:cubicBezTo>
                  <a:lnTo>
                    <a:pt x="12459" y="3479"/>
                  </a:lnTo>
                  <a:lnTo>
                    <a:pt x="12328" y="3383"/>
                  </a:lnTo>
                  <a:lnTo>
                    <a:pt x="12360" y="3497"/>
                  </a:lnTo>
                  <a:lnTo>
                    <a:pt x="12388" y="3606"/>
                  </a:lnTo>
                  <a:lnTo>
                    <a:pt x="12168" y="3614"/>
                  </a:lnTo>
                  <a:lnTo>
                    <a:pt x="11947" y="3586"/>
                  </a:lnTo>
                  <a:lnTo>
                    <a:pt x="11769" y="3586"/>
                  </a:lnTo>
                  <a:lnTo>
                    <a:pt x="11618" y="3490"/>
                  </a:lnTo>
                  <a:cubicBezTo>
                    <a:pt x="11588" y="3446"/>
                    <a:pt x="11548" y="3411"/>
                    <a:pt x="11502" y="3389"/>
                  </a:cubicBezTo>
                  <a:cubicBezTo>
                    <a:pt x="11446" y="3361"/>
                    <a:pt x="11382" y="3353"/>
                    <a:pt x="11321" y="3367"/>
                  </a:cubicBezTo>
                  <a:lnTo>
                    <a:pt x="11148" y="3411"/>
                  </a:lnTo>
                  <a:lnTo>
                    <a:pt x="11080" y="3520"/>
                  </a:lnTo>
                  <a:lnTo>
                    <a:pt x="11173" y="3562"/>
                  </a:lnTo>
                  <a:lnTo>
                    <a:pt x="11173" y="3658"/>
                  </a:lnTo>
                  <a:lnTo>
                    <a:pt x="11041" y="3688"/>
                  </a:lnTo>
                  <a:cubicBezTo>
                    <a:pt x="11002" y="3696"/>
                    <a:pt x="10964" y="3668"/>
                    <a:pt x="10957" y="3626"/>
                  </a:cubicBezTo>
                  <a:cubicBezTo>
                    <a:pt x="10950" y="3580"/>
                    <a:pt x="10984" y="3542"/>
                    <a:pt x="10992" y="3497"/>
                  </a:cubicBezTo>
                  <a:cubicBezTo>
                    <a:pt x="11001" y="3449"/>
                    <a:pt x="10979" y="3400"/>
                    <a:pt x="10939" y="3377"/>
                  </a:cubicBezTo>
                  <a:lnTo>
                    <a:pt x="10871" y="3214"/>
                  </a:lnTo>
                  <a:lnTo>
                    <a:pt x="10927" y="3087"/>
                  </a:lnTo>
                  <a:lnTo>
                    <a:pt x="11099" y="3058"/>
                  </a:lnTo>
                  <a:cubicBezTo>
                    <a:pt x="11143" y="3095"/>
                    <a:pt x="11209" y="3081"/>
                    <a:pt x="11236" y="3028"/>
                  </a:cubicBezTo>
                  <a:cubicBezTo>
                    <a:pt x="11261" y="2979"/>
                    <a:pt x="11242" y="2918"/>
                    <a:pt x="11194" y="2895"/>
                  </a:cubicBezTo>
                  <a:lnTo>
                    <a:pt x="11162" y="2836"/>
                  </a:lnTo>
                  <a:lnTo>
                    <a:pt x="11197" y="2733"/>
                  </a:lnTo>
                  <a:lnTo>
                    <a:pt x="11222" y="2589"/>
                  </a:lnTo>
                  <a:lnTo>
                    <a:pt x="11197" y="2443"/>
                  </a:lnTo>
                  <a:lnTo>
                    <a:pt x="11053" y="2409"/>
                  </a:lnTo>
                  <a:lnTo>
                    <a:pt x="10999" y="2596"/>
                  </a:lnTo>
                  <a:lnTo>
                    <a:pt x="10942" y="2690"/>
                  </a:lnTo>
                  <a:lnTo>
                    <a:pt x="10865" y="2727"/>
                  </a:lnTo>
                  <a:lnTo>
                    <a:pt x="10817" y="2660"/>
                  </a:lnTo>
                  <a:lnTo>
                    <a:pt x="10754" y="2500"/>
                  </a:lnTo>
                  <a:lnTo>
                    <a:pt x="10781" y="2399"/>
                  </a:lnTo>
                  <a:lnTo>
                    <a:pt x="10830" y="2332"/>
                  </a:lnTo>
                  <a:lnTo>
                    <a:pt x="10781" y="2275"/>
                  </a:lnTo>
                  <a:lnTo>
                    <a:pt x="10684" y="2238"/>
                  </a:lnTo>
                  <a:lnTo>
                    <a:pt x="10600" y="2181"/>
                  </a:lnTo>
                  <a:lnTo>
                    <a:pt x="10517" y="2122"/>
                  </a:lnTo>
                  <a:lnTo>
                    <a:pt x="10552" y="2262"/>
                  </a:lnTo>
                  <a:lnTo>
                    <a:pt x="10607" y="2328"/>
                  </a:lnTo>
                  <a:lnTo>
                    <a:pt x="10633" y="2419"/>
                  </a:lnTo>
                  <a:lnTo>
                    <a:pt x="10639" y="2505"/>
                  </a:lnTo>
                  <a:lnTo>
                    <a:pt x="10498" y="2436"/>
                  </a:lnTo>
                  <a:lnTo>
                    <a:pt x="10463" y="2355"/>
                  </a:lnTo>
                  <a:lnTo>
                    <a:pt x="10421" y="2254"/>
                  </a:lnTo>
                  <a:lnTo>
                    <a:pt x="10345" y="2231"/>
                  </a:lnTo>
                  <a:lnTo>
                    <a:pt x="10299" y="2312"/>
                  </a:lnTo>
                  <a:lnTo>
                    <a:pt x="10338" y="2436"/>
                  </a:lnTo>
                  <a:lnTo>
                    <a:pt x="10382" y="2609"/>
                  </a:lnTo>
                  <a:lnTo>
                    <a:pt x="10389" y="2728"/>
                  </a:lnTo>
                  <a:lnTo>
                    <a:pt x="10389" y="2839"/>
                  </a:lnTo>
                  <a:lnTo>
                    <a:pt x="10361" y="2940"/>
                  </a:lnTo>
                  <a:lnTo>
                    <a:pt x="10333" y="3026"/>
                  </a:lnTo>
                  <a:lnTo>
                    <a:pt x="10284" y="3159"/>
                  </a:lnTo>
                  <a:lnTo>
                    <a:pt x="10277" y="3241"/>
                  </a:lnTo>
                  <a:lnTo>
                    <a:pt x="10356" y="3317"/>
                  </a:lnTo>
                  <a:lnTo>
                    <a:pt x="10495" y="3376"/>
                  </a:lnTo>
                  <a:lnTo>
                    <a:pt x="10586" y="3406"/>
                  </a:lnTo>
                  <a:lnTo>
                    <a:pt x="10704" y="3512"/>
                  </a:lnTo>
                  <a:lnTo>
                    <a:pt x="10778" y="3620"/>
                  </a:lnTo>
                  <a:lnTo>
                    <a:pt x="10737" y="3709"/>
                  </a:lnTo>
                  <a:lnTo>
                    <a:pt x="10654" y="3714"/>
                  </a:lnTo>
                  <a:lnTo>
                    <a:pt x="10517" y="3662"/>
                  </a:lnTo>
                  <a:lnTo>
                    <a:pt x="10380" y="3677"/>
                  </a:lnTo>
                  <a:cubicBezTo>
                    <a:pt x="10381" y="3717"/>
                    <a:pt x="10367" y="3755"/>
                    <a:pt x="10343" y="3785"/>
                  </a:cubicBezTo>
                  <a:cubicBezTo>
                    <a:pt x="10311" y="3826"/>
                    <a:pt x="10262" y="3848"/>
                    <a:pt x="10211" y="3845"/>
                  </a:cubicBezTo>
                  <a:lnTo>
                    <a:pt x="10102" y="3793"/>
                  </a:lnTo>
                  <a:lnTo>
                    <a:pt x="9970" y="3800"/>
                  </a:lnTo>
                  <a:cubicBezTo>
                    <a:pt x="9960" y="3762"/>
                    <a:pt x="9953" y="3723"/>
                    <a:pt x="9952" y="3684"/>
                  </a:cubicBezTo>
                  <a:cubicBezTo>
                    <a:pt x="9947" y="3578"/>
                    <a:pt x="9975" y="3473"/>
                    <a:pt x="10031" y="3385"/>
                  </a:cubicBezTo>
                  <a:cubicBezTo>
                    <a:pt x="10030" y="3354"/>
                    <a:pt x="10014" y="3327"/>
                    <a:pt x="9989" y="3313"/>
                  </a:cubicBezTo>
                  <a:cubicBezTo>
                    <a:pt x="9848" y="3235"/>
                    <a:pt x="9741" y="3476"/>
                    <a:pt x="9887" y="3542"/>
                  </a:cubicBezTo>
                  <a:lnTo>
                    <a:pt x="9827" y="3688"/>
                  </a:lnTo>
                  <a:lnTo>
                    <a:pt x="9732" y="3812"/>
                  </a:lnTo>
                  <a:lnTo>
                    <a:pt x="9628" y="3864"/>
                  </a:lnTo>
                  <a:cubicBezTo>
                    <a:pt x="9618" y="3904"/>
                    <a:pt x="9599" y="3942"/>
                    <a:pt x="9575" y="3975"/>
                  </a:cubicBezTo>
                  <a:cubicBezTo>
                    <a:pt x="9539" y="4021"/>
                    <a:pt x="9492" y="4056"/>
                    <a:pt x="9438" y="4074"/>
                  </a:cubicBezTo>
                  <a:cubicBezTo>
                    <a:pt x="9430" y="4101"/>
                    <a:pt x="9420" y="4127"/>
                    <a:pt x="9407" y="4152"/>
                  </a:cubicBezTo>
                  <a:cubicBezTo>
                    <a:pt x="9381" y="4206"/>
                    <a:pt x="9343" y="4252"/>
                    <a:pt x="9298" y="4288"/>
                  </a:cubicBezTo>
                  <a:lnTo>
                    <a:pt x="9263" y="4415"/>
                  </a:lnTo>
                  <a:lnTo>
                    <a:pt x="9187" y="4486"/>
                  </a:lnTo>
                  <a:cubicBezTo>
                    <a:pt x="9179" y="4525"/>
                    <a:pt x="9172" y="4564"/>
                    <a:pt x="9166" y="4602"/>
                  </a:cubicBezTo>
                  <a:cubicBezTo>
                    <a:pt x="9156" y="4659"/>
                    <a:pt x="9148" y="4716"/>
                    <a:pt x="9140" y="4773"/>
                  </a:cubicBezTo>
                  <a:cubicBezTo>
                    <a:pt x="9148" y="4808"/>
                    <a:pt x="9158" y="4842"/>
                    <a:pt x="9168" y="4876"/>
                  </a:cubicBezTo>
                  <a:cubicBezTo>
                    <a:pt x="9180" y="4914"/>
                    <a:pt x="9193" y="4951"/>
                    <a:pt x="9207" y="4988"/>
                  </a:cubicBezTo>
                  <a:cubicBezTo>
                    <a:pt x="9233" y="5010"/>
                    <a:pt x="9256" y="5035"/>
                    <a:pt x="9277" y="5061"/>
                  </a:cubicBezTo>
                  <a:cubicBezTo>
                    <a:pt x="9326" y="5123"/>
                    <a:pt x="9362" y="5194"/>
                    <a:pt x="9384" y="5272"/>
                  </a:cubicBezTo>
                  <a:lnTo>
                    <a:pt x="9452" y="5434"/>
                  </a:lnTo>
                  <a:lnTo>
                    <a:pt x="9547" y="5508"/>
                  </a:lnTo>
                  <a:cubicBezTo>
                    <a:pt x="9551" y="5474"/>
                    <a:pt x="9565" y="5443"/>
                    <a:pt x="9589" y="5419"/>
                  </a:cubicBezTo>
                  <a:cubicBezTo>
                    <a:pt x="9650" y="5357"/>
                    <a:pt x="9747" y="5360"/>
                    <a:pt x="9804" y="5427"/>
                  </a:cubicBezTo>
                  <a:lnTo>
                    <a:pt x="9972" y="5464"/>
                  </a:lnTo>
                  <a:lnTo>
                    <a:pt x="10020" y="5560"/>
                  </a:lnTo>
                  <a:lnTo>
                    <a:pt x="10113" y="5567"/>
                  </a:lnTo>
                  <a:lnTo>
                    <a:pt x="10248" y="5653"/>
                  </a:lnTo>
                  <a:lnTo>
                    <a:pt x="10422" y="5737"/>
                  </a:lnTo>
                  <a:lnTo>
                    <a:pt x="10522" y="5745"/>
                  </a:lnTo>
                  <a:lnTo>
                    <a:pt x="10694" y="5750"/>
                  </a:lnTo>
                  <a:cubicBezTo>
                    <a:pt x="10727" y="5745"/>
                    <a:pt x="10760" y="5748"/>
                    <a:pt x="10792" y="5757"/>
                  </a:cubicBezTo>
                  <a:cubicBezTo>
                    <a:pt x="10842" y="5772"/>
                    <a:pt x="10887" y="5803"/>
                    <a:pt x="10924" y="5841"/>
                  </a:cubicBezTo>
                  <a:cubicBezTo>
                    <a:pt x="10976" y="5894"/>
                    <a:pt x="11014" y="5959"/>
                    <a:pt x="11036" y="6032"/>
                  </a:cubicBezTo>
                  <a:cubicBezTo>
                    <a:pt x="11037" y="6070"/>
                    <a:pt x="11050" y="6106"/>
                    <a:pt x="11073" y="6136"/>
                  </a:cubicBezTo>
                  <a:cubicBezTo>
                    <a:pt x="11105" y="6176"/>
                    <a:pt x="11151" y="6197"/>
                    <a:pt x="11198" y="6215"/>
                  </a:cubicBezTo>
                  <a:cubicBezTo>
                    <a:pt x="11235" y="6228"/>
                    <a:pt x="11272" y="6240"/>
                    <a:pt x="11309" y="6249"/>
                  </a:cubicBezTo>
                  <a:lnTo>
                    <a:pt x="11323" y="6403"/>
                  </a:lnTo>
                  <a:lnTo>
                    <a:pt x="11329" y="6534"/>
                  </a:lnTo>
                  <a:lnTo>
                    <a:pt x="11403" y="6648"/>
                  </a:lnTo>
                  <a:lnTo>
                    <a:pt x="11547" y="6749"/>
                  </a:lnTo>
                  <a:cubicBezTo>
                    <a:pt x="11589" y="6765"/>
                    <a:pt x="11635" y="6760"/>
                    <a:pt x="11672" y="6735"/>
                  </a:cubicBezTo>
                  <a:cubicBezTo>
                    <a:pt x="11760" y="6675"/>
                    <a:pt x="11771" y="6543"/>
                    <a:pt x="11695" y="6467"/>
                  </a:cubicBezTo>
                  <a:cubicBezTo>
                    <a:pt x="11673" y="6413"/>
                    <a:pt x="11648" y="6361"/>
                    <a:pt x="11621" y="6309"/>
                  </a:cubicBezTo>
                  <a:cubicBezTo>
                    <a:pt x="11573" y="6217"/>
                    <a:pt x="11519" y="6128"/>
                    <a:pt x="11458" y="6044"/>
                  </a:cubicBezTo>
                  <a:lnTo>
                    <a:pt x="11458" y="5953"/>
                  </a:lnTo>
                  <a:lnTo>
                    <a:pt x="11505" y="5842"/>
                  </a:lnTo>
                  <a:lnTo>
                    <a:pt x="11491" y="5746"/>
                  </a:lnTo>
                  <a:lnTo>
                    <a:pt x="11394" y="5687"/>
                  </a:lnTo>
                  <a:lnTo>
                    <a:pt x="11255" y="5608"/>
                  </a:lnTo>
                  <a:lnTo>
                    <a:pt x="11234" y="5437"/>
                  </a:lnTo>
                  <a:lnTo>
                    <a:pt x="11292" y="5363"/>
                  </a:lnTo>
                  <a:lnTo>
                    <a:pt x="11359" y="5363"/>
                  </a:lnTo>
                  <a:lnTo>
                    <a:pt x="11442" y="5413"/>
                  </a:lnTo>
                  <a:lnTo>
                    <a:pt x="11484" y="5501"/>
                  </a:lnTo>
                  <a:lnTo>
                    <a:pt x="11496" y="5603"/>
                  </a:lnTo>
                  <a:lnTo>
                    <a:pt x="11546" y="5684"/>
                  </a:lnTo>
                  <a:lnTo>
                    <a:pt x="11602" y="5755"/>
                  </a:lnTo>
                  <a:cubicBezTo>
                    <a:pt x="11632" y="5747"/>
                    <a:pt x="11659" y="5729"/>
                    <a:pt x="11678" y="5703"/>
                  </a:cubicBezTo>
                  <a:cubicBezTo>
                    <a:pt x="11720" y="5647"/>
                    <a:pt x="11720" y="5567"/>
                    <a:pt x="11678" y="5510"/>
                  </a:cubicBezTo>
                  <a:lnTo>
                    <a:pt x="11687" y="5305"/>
                  </a:lnTo>
                  <a:lnTo>
                    <a:pt x="11631" y="5137"/>
                  </a:lnTo>
                  <a:lnTo>
                    <a:pt x="11504" y="5001"/>
                  </a:lnTo>
                  <a:lnTo>
                    <a:pt x="11355" y="4959"/>
                  </a:lnTo>
                  <a:lnTo>
                    <a:pt x="11334" y="4831"/>
                  </a:lnTo>
                  <a:lnTo>
                    <a:pt x="11341" y="4729"/>
                  </a:lnTo>
                  <a:lnTo>
                    <a:pt x="11348" y="4507"/>
                  </a:lnTo>
                  <a:lnTo>
                    <a:pt x="11294" y="4448"/>
                  </a:lnTo>
                  <a:lnTo>
                    <a:pt x="11212" y="4396"/>
                  </a:lnTo>
                  <a:lnTo>
                    <a:pt x="11184" y="4307"/>
                  </a:lnTo>
                  <a:lnTo>
                    <a:pt x="11212" y="4203"/>
                  </a:lnTo>
                  <a:lnTo>
                    <a:pt x="11142" y="4028"/>
                  </a:lnTo>
                  <a:lnTo>
                    <a:pt x="11149" y="3859"/>
                  </a:lnTo>
                  <a:lnTo>
                    <a:pt x="11226" y="3845"/>
                  </a:lnTo>
                  <a:lnTo>
                    <a:pt x="11432" y="3859"/>
                  </a:lnTo>
                  <a:lnTo>
                    <a:pt x="11485" y="3771"/>
                  </a:lnTo>
                  <a:lnTo>
                    <a:pt x="11550" y="3741"/>
                  </a:lnTo>
                  <a:lnTo>
                    <a:pt x="11760" y="3790"/>
                  </a:lnTo>
                  <a:lnTo>
                    <a:pt x="11845" y="3861"/>
                  </a:lnTo>
                  <a:lnTo>
                    <a:pt x="11924" y="3913"/>
                  </a:lnTo>
                  <a:lnTo>
                    <a:pt x="12056" y="3943"/>
                  </a:lnTo>
                  <a:lnTo>
                    <a:pt x="12235" y="3948"/>
                  </a:lnTo>
                  <a:lnTo>
                    <a:pt x="12277" y="4074"/>
                  </a:lnTo>
                  <a:lnTo>
                    <a:pt x="12320" y="4299"/>
                  </a:lnTo>
                  <a:lnTo>
                    <a:pt x="12439" y="4425"/>
                  </a:lnTo>
                  <a:lnTo>
                    <a:pt x="12576" y="4455"/>
                  </a:lnTo>
                  <a:lnTo>
                    <a:pt x="12685" y="4418"/>
                  </a:lnTo>
                  <a:cubicBezTo>
                    <a:pt x="12703" y="4385"/>
                    <a:pt x="12717" y="4350"/>
                    <a:pt x="12727" y="4314"/>
                  </a:cubicBezTo>
                  <a:cubicBezTo>
                    <a:pt x="12750" y="4222"/>
                    <a:pt x="12742" y="4125"/>
                    <a:pt x="12706" y="4039"/>
                  </a:cubicBezTo>
                  <a:lnTo>
                    <a:pt x="12706" y="3894"/>
                  </a:lnTo>
                  <a:lnTo>
                    <a:pt x="12724" y="3822"/>
                  </a:lnTo>
                  <a:lnTo>
                    <a:pt x="12840" y="3889"/>
                  </a:lnTo>
                  <a:lnTo>
                    <a:pt x="12901" y="3933"/>
                  </a:lnTo>
                  <a:cubicBezTo>
                    <a:pt x="12943" y="3970"/>
                    <a:pt x="12987" y="4005"/>
                    <a:pt x="13033" y="4037"/>
                  </a:cubicBezTo>
                  <a:cubicBezTo>
                    <a:pt x="13072" y="4063"/>
                    <a:pt x="13112" y="4088"/>
                    <a:pt x="13153" y="4111"/>
                  </a:cubicBezTo>
                  <a:lnTo>
                    <a:pt x="13279" y="4204"/>
                  </a:lnTo>
                  <a:lnTo>
                    <a:pt x="13409" y="4320"/>
                  </a:lnTo>
                  <a:lnTo>
                    <a:pt x="13497" y="4426"/>
                  </a:lnTo>
                  <a:lnTo>
                    <a:pt x="13646" y="4604"/>
                  </a:lnTo>
                  <a:lnTo>
                    <a:pt x="13736" y="4662"/>
                  </a:lnTo>
                  <a:lnTo>
                    <a:pt x="13914" y="4702"/>
                  </a:lnTo>
                  <a:lnTo>
                    <a:pt x="14011" y="4724"/>
                  </a:lnTo>
                  <a:lnTo>
                    <a:pt x="14211" y="4717"/>
                  </a:lnTo>
                  <a:lnTo>
                    <a:pt x="14343" y="4746"/>
                  </a:lnTo>
                  <a:lnTo>
                    <a:pt x="14331" y="4858"/>
                  </a:lnTo>
                  <a:lnTo>
                    <a:pt x="14487" y="4917"/>
                  </a:lnTo>
                  <a:lnTo>
                    <a:pt x="14563" y="4932"/>
                  </a:lnTo>
                  <a:lnTo>
                    <a:pt x="14665" y="5055"/>
                  </a:lnTo>
                  <a:cubicBezTo>
                    <a:pt x="14686" y="5090"/>
                    <a:pt x="14708" y="5125"/>
                    <a:pt x="14730" y="5159"/>
                  </a:cubicBezTo>
                  <a:cubicBezTo>
                    <a:pt x="14787" y="5245"/>
                    <a:pt x="14849" y="5328"/>
                    <a:pt x="14916" y="5406"/>
                  </a:cubicBezTo>
                  <a:lnTo>
                    <a:pt x="14958" y="5478"/>
                  </a:lnTo>
                  <a:lnTo>
                    <a:pt x="14951" y="5594"/>
                  </a:lnTo>
                  <a:cubicBezTo>
                    <a:pt x="14966" y="5643"/>
                    <a:pt x="15001" y="5682"/>
                    <a:pt x="15046" y="5700"/>
                  </a:cubicBezTo>
                  <a:cubicBezTo>
                    <a:pt x="15081" y="5714"/>
                    <a:pt x="15120" y="5714"/>
                    <a:pt x="15155" y="5700"/>
                  </a:cubicBezTo>
                  <a:lnTo>
                    <a:pt x="15241" y="5610"/>
                  </a:lnTo>
                  <a:lnTo>
                    <a:pt x="15354" y="5635"/>
                  </a:lnTo>
                  <a:lnTo>
                    <a:pt x="15403" y="5723"/>
                  </a:lnTo>
                  <a:lnTo>
                    <a:pt x="15521" y="5750"/>
                  </a:lnTo>
                  <a:lnTo>
                    <a:pt x="15616" y="5755"/>
                  </a:lnTo>
                  <a:lnTo>
                    <a:pt x="15674" y="5874"/>
                  </a:lnTo>
                  <a:lnTo>
                    <a:pt x="15716" y="5943"/>
                  </a:lnTo>
                  <a:lnTo>
                    <a:pt x="15756" y="6020"/>
                  </a:lnTo>
                  <a:lnTo>
                    <a:pt x="15769" y="6098"/>
                  </a:lnTo>
                  <a:lnTo>
                    <a:pt x="15797" y="6229"/>
                  </a:lnTo>
                  <a:lnTo>
                    <a:pt x="15651" y="6288"/>
                  </a:lnTo>
                  <a:lnTo>
                    <a:pt x="15538" y="6288"/>
                  </a:lnTo>
                  <a:lnTo>
                    <a:pt x="15480" y="6363"/>
                  </a:lnTo>
                  <a:lnTo>
                    <a:pt x="15427" y="6491"/>
                  </a:lnTo>
                  <a:lnTo>
                    <a:pt x="15305" y="6481"/>
                  </a:lnTo>
                  <a:lnTo>
                    <a:pt x="15263" y="6414"/>
                  </a:lnTo>
                  <a:cubicBezTo>
                    <a:pt x="15274" y="6398"/>
                    <a:pt x="15284" y="6382"/>
                    <a:pt x="15295" y="6366"/>
                  </a:cubicBezTo>
                  <a:cubicBezTo>
                    <a:pt x="15305" y="6350"/>
                    <a:pt x="15315" y="6334"/>
                    <a:pt x="15326" y="6318"/>
                  </a:cubicBezTo>
                  <a:lnTo>
                    <a:pt x="15136" y="6399"/>
                  </a:lnTo>
                  <a:lnTo>
                    <a:pt x="15055" y="6480"/>
                  </a:lnTo>
                  <a:lnTo>
                    <a:pt x="14951" y="6532"/>
                  </a:lnTo>
                  <a:lnTo>
                    <a:pt x="14820" y="6525"/>
                  </a:lnTo>
                  <a:lnTo>
                    <a:pt x="14820" y="6431"/>
                  </a:lnTo>
                  <a:lnTo>
                    <a:pt x="14799" y="6330"/>
                  </a:lnTo>
                  <a:lnTo>
                    <a:pt x="14780" y="6258"/>
                  </a:lnTo>
                  <a:lnTo>
                    <a:pt x="14780" y="6120"/>
                  </a:lnTo>
                  <a:cubicBezTo>
                    <a:pt x="14775" y="6084"/>
                    <a:pt x="14770" y="6047"/>
                    <a:pt x="14766" y="6011"/>
                  </a:cubicBezTo>
                  <a:cubicBezTo>
                    <a:pt x="14757" y="5930"/>
                    <a:pt x="14751" y="5848"/>
                    <a:pt x="14748" y="5767"/>
                  </a:cubicBezTo>
                  <a:lnTo>
                    <a:pt x="14692" y="5626"/>
                  </a:lnTo>
                  <a:lnTo>
                    <a:pt x="14680" y="5534"/>
                  </a:lnTo>
                  <a:lnTo>
                    <a:pt x="14581" y="5665"/>
                  </a:lnTo>
                  <a:lnTo>
                    <a:pt x="14539" y="5840"/>
                  </a:lnTo>
                  <a:lnTo>
                    <a:pt x="14478" y="5951"/>
                  </a:lnTo>
                  <a:cubicBezTo>
                    <a:pt x="14456" y="5983"/>
                    <a:pt x="14429" y="6010"/>
                    <a:pt x="14397" y="6030"/>
                  </a:cubicBezTo>
                  <a:cubicBezTo>
                    <a:pt x="14341" y="6066"/>
                    <a:pt x="14276" y="6080"/>
                    <a:pt x="14214" y="6102"/>
                  </a:cubicBezTo>
                  <a:cubicBezTo>
                    <a:pt x="14166" y="6118"/>
                    <a:pt x="14120" y="6140"/>
                    <a:pt x="14077" y="6166"/>
                  </a:cubicBezTo>
                  <a:lnTo>
                    <a:pt x="14144" y="6237"/>
                  </a:lnTo>
                  <a:cubicBezTo>
                    <a:pt x="14183" y="6237"/>
                    <a:pt x="14222" y="6242"/>
                    <a:pt x="14260" y="6252"/>
                  </a:cubicBezTo>
                  <a:cubicBezTo>
                    <a:pt x="14308" y="6264"/>
                    <a:pt x="14354" y="6284"/>
                    <a:pt x="14397" y="6311"/>
                  </a:cubicBezTo>
                  <a:lnTo>
                    <a:pt x="14302" y="6422"/>
                  </a:lnTo>
                  <a:lnTo>
                    <a:pt x="14116" y="6399"/>
                  </a:lnTo>
                  <a:lnTo>
                    <a:pt x="14014" y="6392"/>
                  </a:lnTo>
                  <a:lnTo>
                    <a:pt x="13938" y="6311"/>
                  </a:lnTo>
                  <a:lnTo>
                    <a:pt x="13796" y="6355"/>
                  </a:lnTo>
                  <a:lnTo>
                    <a:pt x="13720" y="6390"/>
                  </a:lnTo>
                  <a:lnTo>
                    <a:pt x="13666" y="6473"/>
                  </a:lnTo>
                  <a:lnTo>
                    <a:pt x="13648" y="6629"/>
                  </a:lnTo>
                  <a:cubicBezTo>
                    <a:pt x="13623" y="6645"/>
                    <a:pt x="13599" y="6664"/>
                    <a:pt x="13579" y="6686"/>
                  </a:cubicBezTo>
                  <a:cubicBezTo>
                    <a:pt x="13547" y="6718"/>
                    <a:pt x="13521" y="6757"/>
                    <a:pt x="13502" y="6799"/>
                  </a:cubicBezTo>
                  <a:lnTo>
                    <a:pt x="13471" y="6886"/>
                  </a:lnTo>
                  <a:lnTo>
                    <a:pt x="13598" y="6791"/>
                  </a:lnTo>
                  <a:lnTo>
                    <a:pt x="13761" y="6628"/>
                  </a:lnTo>
                  <a:lnTo>
                    <a:pt x="13863" y="6539"/>
                  </a:lnTo>
                  <a:lnTo>
                    <a:pt x="14007" y="6524"/>
                  </a:lnTo>
                  <a:cubicBezTo>
                    <a:pt x="14032" y="6528"/>
                    <a:pt x="14056" y="6540"/>
                    <a:pt x="14076" y="6557"/>
                  </a:cubicBezTo>
                  <a:cubicBezTo>
                    <a:pt x="14122" y="6595"/>
                    <a:pt x="14143" y="6659"/>
                    <a:pt x="14130" y="6720"/>
                  </a:cubicBezTo>
                  <a:lnTo>
                    <a:pt x="14220" y="6892"/>
                  </a:lnTo>
                  <a:lnTo>
                    <a:pt x="14227" y="6989"/>
                  </a:lnTo>
                  <a:cubicBezTo>
                    <a:pt x="14208" y="7016"/>
                    <a:pt x="14211" y="7055"/>
                    <a:pt x="14234" y="7079"/>
                  </a:cubicBezTo>
                  <a:cubicBezTo>
                    <a:pt x="14303" y="7152"/>
                    <a:pt x="14415" y="7066"/>
                    <a:pt x="14371" y="6973"/>
                  </a:cubicBezTo>
                  <a:lnTo>
                    <a:pt x="14498" y="6973"/>
                  </a:lnTo>
                  <a:lnTo>
                    <a:pt x="14700" y="7015"/>
                  </a:lnTo>
                  <a:lnTo>
                    <a:pt x="14697" y="6827"/>
                  </a:lnTo>
                  <a:lnTo>
                    <a:pt x="14739" y="6696"/>
                  </a:lnTo>
                  <a:lnTo>
                    <a:pt x="14818" y="6696"/>
                  </a:lnTo>
                  <a:lnTo>
                    <a:pt x="14882" y="6777"/>
                  </a:lnTo>
                  <a:lnTo>
                    <a:pt x="14965" y="6878"/>
                  </a:lnTo>
                  <a:cubicBezTo>
                    <a:pt x="15005" y="6910"/>
                    <a:pt x="15027" y="6961"/>
                    <a:pt x="15025" y="7013"/>
                  </a:cubicBezTo>
                  <a:cubicBezTo>
                    <a:pt x="15023" y="7087"/>
                    <a:pt x="14976" y="7152"/>
                    <a:pt x="14909" y="7172"/>
                  </a:cubicBezTo>
                  <a:lnTo>
                    <a:pt x="14863" y="7275"/>
                  </a:lnTo>
                  <a:lnTo>
                    <a:pt x="14759" y="7388"/>
                  </a:lnTo>
                  <a:lnTo>
                    <a:pt x="14713" y="7589"/>
                  </a:lnTo>
                  <a:lnTo>
                    <a:pt x="14646" y="7618"/>
                  </a:lnTo>
                  <a:lnTo>
                    <a:pt x="14597" y="7756"/>
                  </a:lnTo>
                  <a:cubicBezTo>
                    <a:pt x="14605" y="7815"/>
                    <a:pt x="14590" y="7873"/>
                    <a:pt x="14556" y="7919"/>
                  </a:cubicBezTo>
                  <a:cubicBezTo>
                    <a:pt x="14517" y="7972"/>
                    <a:pt x="14457" y="8003"/>
                    <a:pt x="14394" y="8003"/>
                  </a:cubicBezTo>
                  <a:cubicBezTo>
                    <a:pt x="14339" y="8054"/>
                    <a:pt x="14257" y="8049"/>
                    <a:pt x="14208" y="7993"/>
                  </a:cubicBezTo>
                  <a:cubicBezTo>
                    <a:pt x="14161" y="7939"/>
                    <a:pt x="14161" y="7855"/>
                    <a:pt x="14208" y="7801"/>
                  </a:cubicBezTo>
                  <a:cubicBezTo>
                    <a:pt x="14245" y="7760"/>
                    <a:pt x="14270" y="7709"/>
                    <a:pt x="14278" y="7653"/>
                  </a:cubicBezTo>
                  <a:cubicBezTo>
                    <a:pt x="14287" y="7592"/>
                    <a:pt x="14276" y="7530"/>
                    <a:pt x="14248" y="7477"/>
                  </a:cubicBezTo>
                  <a:lnTo>
                    <a:pt x="14129" y="7739"/>
                  </a:lnTo>
                  <a:cubicBezTo>
                    <a:pt x="14099" y="7772"/>
                    <a:pt x="14069" y="7805"/>
                    <a:pt x="14038" y="7838"/>
                  </a:cubicBezTo>
                  <a:cubicBezTo>
                    <a:pt x="13983" y="7899"/>
                    <a:pt x="13927" y="7960"/>
                    <a:pt x="13874" y="8023"/>
                  </a:cubicBezTo>
                  <a:cubicBezTo>
                    <a:pt x="13811" y="8097"/>
                    <a:pt x="13750" y="8173"/>
                    <a:pt x="13692" y="8251"/>
                  </a:cubicBezTo>
                  <a:cubicBezTo>
                    <a:pt x="13674" y="8300"/>
                    <a:pt x="13662" y="8353"/>
                    <a:pt x="13658" y="8406"/>
                  </a:cubicBezTo>
                  <a:cubicBezTo>
                    <a:pt x="13652" y="8468"/>
                    <a:pt x="13657" y="8531"/>
                    <a:pt x="13671" y="8591"/>
                  </a:cubicBezTo>
                  <a:lnTo>
                    <a:pt x="13815" y="8608"/>
                  </a:lnTo>
                  <a:cubicBezTo>
                    <a:pt x="13848" y="8648"/>
                    <a:pt x="13863" y="8702"/>
                    <a:pt x="13854" y="8754"/>
                  </a:cubicBezTo>
                  <a:cubicBezTo>
                    <a:pt x="13842" y="8831"/>
                    <a:pt x="13785" y="8890"/>
                    <a:pt x="13713" y="8902"/>
                  </a:cubicBezTo>
                  <a:cubicBezTo>
                    <a:pt x="13663" y="8907"/>
                    <a:pt x="13617" y="8928"/>
                    <a:pt x="13578" y="8961"/>
                  </a:cubicBezTo>
                  <a:cubicBezTo>
                    <a:pt x="13521" y="9010"/>
                    <a:pt x="13486" y="9080"/>
                    <a:pt x="13457" y="9151"/>
                  </a:cubicBezTo>
                  <a:cubicBezTo>
                    <a:pt x="13436" y="9205"/>
                    <a:pt x="13417" y="9261"/>
                    <a:pt x="13390" y="9312"/>
                  </a:cubicBezTo>
                  <a:cubicBezTo>
                    <a:pt x="13361" y="9365"/>
                    <a:pt x="13323" y="9412"/>
                    <a:pt x="13290" y="9462"/>
                  </a:cubicBezTo>
                  <a:cubicBezTo>
                    <a:pt x="13253" y="9518"/>
                    <a:pt x="13221" y="9578"/>
                    <a:pt x="13195" y="9641"/>
                  </a:cubicBezTo>
                  <a:lnTo>
                    <a:pt x="13153" y="9816"/>
                  </a:lnTo>
                  <a:lnTo>
                    <a:pt x="13113" y="10014"/>
                  </a:lnTo>
                  <a:lnTo>
                    <a:pt x="13227" y="10272"/>
                  </a:lnTo>
                  <a:lnTo>
                    <a:pt x="13282" y="10524"/>
                  </a:lnTo>
                  <a:lnTo>
                    <a:pt x="13227" y="10658"/>
                  </a:lnTo>
                  <a:cubicBezTo>
                    <a:pt x="13128" y="10708"/>
                    <a:pt x="13040" y="10780"/>
                    <a:pt x="12969" y="10870"/>
                  </a:cubicBezTo>
                  <a:cubicBezTo>
                    <a:pt x="12918" y="10934"/>
                    <a:pt x="12878" y="11005"/>
                    <a:pt x="12834" y="11075"/>
                  </a:cubicBezTo>
                  <a:cubicBezTo>
                    <a:pt x="12768" y="11180"/>
                    <a:pt x="12696" y="11282"/>
                    <a:pt x="12646" y="11397"/>
                  </a:cubicBezTo>
                  <a:cubicBezTo>
                    <a:pt x="12614" y="11470"/>
                    <a:pt x="12591" y="11550"/>
                    <a:pt x="12537" y="11607"/>
                  </a:cubicBezTo>
                  <a:cubicBezTo>
                    <a:pt x="12460" y="11689"/>
                    <a:pt x="12338" y="11706"/>
                    <a:pt x="12270" y="11797"/>
                  </a:cubicBezTo>
                  <a:cubicBezTo>
                    <a:pt x="12214" y="11872"/>
                    <a:pt x="12209" y="11977"/>
                    <a:pt x="12258" y="12057"/>
                  </a:cubicBezTo>
                  <a:lnTo>
                    <a:pt x="12300" y="12215"/>
                  </a:lnTo>
                  <a:lnTo>
                    <a:pt x="12404" y="12462"/>
                  </a:lnTo>
                  <a:lnTo>
                    <a:pt x="12515" y="12738"/>
                  </a:lnTo>
                  <a:cubicBezTo>
                    <a:pt x="12556" y="12789"/>
                    <a:pt x="12589" y="12847"/>
                    <a:pt x="12613" y="12909"/>
                  </a:cubicBezTo>
                  <a:cubicBezTo>
                    <a:pt x="12652" y="13010"/>
                    <a:pt x="12665" y="13119"/>
                    <a:pt x="12662" y="13228"/>
                  </a:cubicBezTo>
                  <a:cubicBezTo>
                    <a:pt x="12659" y="13331"/>
                    <a:pt x="12641" y="13436"/>
                    <a:pt x="12587" y="13522"/>
                  </a:cubicBezTo>
                  <a:cubicBezTo>
                    <a:pt x="12538" y="13603"/>
                    <a:pt x="12461" y="13661"/>
                    <a:pt x="12374" y="13685"/>
                  </a:cubicBezTo>
                  <a:cubicBezTo>
                    <a:pt x="12357" y="13669"/>
                    <a:pt x="12345" y="13649"/>
                    <a:pt x="12339" y="13626"/>
                  </a:cubicBezTo>
                  <a:cubicBezTo>
                    <a:pt x="12321" y="13557"/>
                    <a:pt x="12355" y="13485"/>
                    <a:pt x="12418" y="13461"/>
                  </a:cubicBezTo>
                  <a:cubicBezTo>
                    <a:pt x="12408" y="13436"/>
                    <a:pt x="12396" y="13412"/>
                    <a:pt x="12384" y="13389"/>
                  </a:cubicBezTo>
                  <a:cubicBezTo>
                    <a:pt x="12346" y="13322"/>
                    <a:pt x="12297" y="13263"/>
                    <a:pt x="12240" y="13214"/>
                  </a:cubicBezTo>
                  <a:lnTo>
                    <a:pt x="12143" y="13081"/>
                  </a:lnTo>
                  <a:cubicBezTo>
                    <a:pt x="12128" y="13006"/>
                    <a:pt x="12114" y="12931"/>
                    <a:pt x="12101" y="12856"/>
                  </a:cubicBezTo>
                  <a:cubicBezTo>
                    <a:pt x="12089" y="12787"/>
                    <a:pt x="12076" y="12716"/>
                    <a:pt x="12043" y="12656"/>
                  </a:cubicBezTo>
                  <a:cubicBezTo>
                    <a:pt x="11992" y="12563"/>
                    <a:pt x="11903" y="12506"/>
                    <a:pt x="11804" y="12487"/>
                  </a:cubicBezTo>
                  <a:cubicBezTo>
                    <a:pt x="11728" y="12473"/>
                    <a:pt x="11650" y="12483"/>
                    <a:pt x="11578" y="12515"/>
                  </a:cubicBezTo>
                  <a:cubicBezTo>
                    <a:pt x="11541" y="12556"/>
                    <a:pt x="11487" y="12576"/>
                    <a:pt x="11433" y="12566"/>
                  </a:cubicBezTo>
                  <a:cubicBezTo>
                    <a:pt x="11359" y="12553"/>
                    <a:pt x="11303" y="12489"/>
                    <a:pt x="11294" y="12410"/>
                  </a:cubicBezTo>
                  <a:lnTo>
                    <a:pt x="11069" y="12447"/>
                  </a:lnTo>
                  <a:lnTo>
                    <a:pt x="10769" y="12485"/>
                  </a:lnTo>
                  <a:cubicBezTo>
                    <a:pt x="10692" y="12422"/>
                    <a:pt x="10581" y="12447"/>
                    <a:pt x="10533" y="12536"/>
                  </a:cubicBezTo>
                  <a:cubicBezTo>
                    <a:pt x="10477" y="12642"/>
                    <a:pt x="10535" y="12774"/>
                    <a:pt x="10647" y="12796"/>
                  </a:cubicBezTo>
                  <a:cubicBezTo>
                    <a:pt x="10640" y="12843"/>
                    <a:pt x="10601" y="12878"/>
                    <a:pt x="10556" y="12878"/>
                  </a:cubicBezTo>
                  <a:cubicBezTo>
                    <a:pt x="10517" y="12877"/>
                    <a:pt x="10484" y="12849"/>
                    <a:pt x="10448" y="12833"/>
                  </a:cubicBezTo>
                  <a:cubicBezTo>
                    <a:pt x="10387" y="12806"/>
                    <a:pt x="10318" y="12811"/>
                    <a:pt x="10262" y="12848"/>
                  </a:cubicBezTo>
                  <a:lnTo>
                    <a:pt x="9890" y="12736"/>
                  </a:lnTo>
                  <a:lnTo>
                    <a:pt x="9698" y="12744"/>
                  </a:lnTo>
                  <a:lnTo>
                    <a:pt x="9561" y="12781"/>
                  </a:lnTo>
                  <a:cubicBezTo>
                    <a:pt x="9511" y="12813"/>
                    <a:pt x="9459" y="12842"/>
                    <a:pt x="9405" y="12868"/>
                  </a:cubicBezTo>
                  <a:cubicBezTo>
                    <a:pt x="9327" y="12905"/>
                    <a:pt x="9245" y="12935"/>
                    <a:pt x="9161" y="12957"/>
                  </a:cubicBezTo>
                  <a:cubicBezTo>
                    <a:pt x="9135" y="12986"/>
                    <a:pt x="9104" y="13011"/>
                    <a:pt x="9071" y="13031"/>
                  </a:cubicBezTo>
                  <a:cubicBezTo>
                    <a:pt x="8994" y="13076"/>
                    <a:pt x="8903" y="13092"/>
                    <a:pt x="8837" y="13154"/>
                  </a:cubicBezTo>
                  <a:cubicBezTo>
                    <a:pt x="8802" y="13187"/>
                    <a:pt x="8777" y="13230"/>
                    <a:pt x="8765" y="13278"/>
                  </a:cubicBezTo>
                  <a:cubicBezTo>
                    <a:pt x="8753" y="13328"/>
                    <a:pt x="8742" y="13379"/>
                    <a:pt x="8730" y="13429"/>
                  </a:cubicBezTo>
                  <a:cubicBezTo>
                    <a:pt x="8716" y="13488"/>
                    <a:pt x="8701" y="13548"/>
                    <a:pt x="8686" y="13607"/>
                  </a:cubicBezTo>
                  <a:lnTo>
                    <a:pt x="8681" y="13783"/>
                  </a:lnTo>
                  <a:cubicBezTo>
                    <a:pt x="8682" y="13874"/>
                    <a:pt x="8671" y="13964"/>
                    <a:pt x="8649" y="14052"/>
                  </a:cubicBezTo>
                  <a:cubicBezTo>
                    <a:pt x="8626" y="14140"/>
                    <a:pt x="8593" y="14224"/>
                    <a:pt x="8549" y="14302"/>
                  </a:cubicBezTo>
                  <a:cubicBezTo>
                    <a:pt x="8561" y="14389"/>
                    <a:pt x="8581" y="14474"/>
                    <a:pt x="8607" y="14557"/>
                  </a:cubicBezTo>
                  <a:cubicBezTo>
                    <a:pt x="8651" y="14698"/>
                    <a:pt x="8715" y="14833"/>
                    <a:pt x="8795" y="14955"/>
                  </a:cubicBezTo>
                  <a:lnTo>
                    <a:pt x="8872" y="15104"/>
                  </a:lnTo>
                  <a:lnTo>
                    <a:pt x="8990" y="15311"/>
                  </a:lnTo>
                  <a:cubicBezTo>
                    <a:pt x="9060" y="15309"/>
                    <a:pt x="9128" y="15325"/>
                    <a:pt x="9192" y="15356"/>
                  </a:cubicBezTo>
                  <a:cubicBezTo>
                    <a:pt x="9236" y="15378"/>
                    <a:pt x="9277" y="15408"/>
                    <a:pt x="9322" y="15430"/>
                  </a:cubicBezTo>
                  <a:cubicBezTo>
                    <a:pt x="9377" y="15457"/>
                    <a:pt x="9437" y="15472"/>
                    <a:pt x="9498" y="15479"/>
                  </a:cubicBezTo>
                  <a:cubicBezTo>
                    <a:pt x="9657" y="15497"/>
                    <a:pt x="9815" y="15460"/>
                    <a:pt x="9969" y="15415"/>
                  </a:cubicBezTo>
                  <a:cubicBezTo>
                    <a:pt x="10055" y="15390"/>
                    <a:pt x="10140" y="15363"/>
                    <a:pt x="10224" y="15333"/>
                  </a:cubicBezTo>
                  <a:cubicBezTo>
                    <a:pt x="10255" y="15283"/>
                    <a:pt x="10280" y="15230"/>
                    <a:pt x="10298" y="15173"/>
                  </a:cubicBezTo>
                  <a:cubicBezTo>
                    <a:pt x="10323" y="15097"/>
                    <a:pt x="10335" y="15016"/>
                    <a:pt x="10333" y="14936"/>
                  </a:cubicBezTo>
                  <a:lnTo>
                    <a:pt x="10419" y="14730"/>
                  </a:lnTo>
                  <a:lnTo>
                    <a:pt x="10705" y="14612"/>
                  </a:lnTo>
                  <a:lnTo>
                    <a:pt x="10907" y="14582"/>
                  </a:lnTo>
                  <a:lnTo>
                    <a:pt x="11139" y="14560"/>
                  </a:lnTo>
                  <a:lnTo>
                    <a:pt x="11290" y="14604"/>
                  </a:lnTo>
                  <a:lnTo>
                    <a:pt x="11318" y="14728"/>
                  </a:lnTo>
                  <a:cubicBezTo>
                    <a:pt x="11308" y="14764"/>
                    <a:pt x="11292" y="14798"/>
                    <a:pt x="11272" y="14828"/>
                  </a:cubicBezTo>
                  <a:cubicBezTo>
                    <a:pt x="11236" y="14881"/>
                    <a:pt x="11187" y="14922"/>
                    <a:pt x="11130" y="14947"/>
                  </a:cubicBezTo>
                  <a:cubicBezTo>
                    <a:pt x="11128" y="15011"/>
                    <a:pt x="11128" y="15075"/>
                    <a:pt x="11130" y="15139"/>
                  </a:cubicBezTo>
                  <a:cubicBezTo>
                    <a:pt x="11132" y="15208"/>
                    <a:pt x="11137" y="15278"/>
                    <a:pt x="11119" y="15344"/>
                  </a:cubicBezTo>
                  <a:cubicBezTo>
                    <a:pt x="11101" y="15410"/>
                    <a:pt x="11062" y="15466"/>
                    <a:pt x="11009" y="15505"/>
                  </a:cubicBezTo>
                  <a:cubicBezTo>
                    <a:pt x="11037" y="15517"/>
                    <a:pt x="11060" y="15540"/>
                    <a:pt x="11072" y="15569"/>
                  </a:cubicBezTo>
                  <a:cubicBezTo>
                    <a:pt x="11115" y="15670"/>
                    <a:pt x="11039" y="15782"/>
                    <a:pt x="10935" y="15772"/>
                  </a:cubicBezTo>
                  <a:cubicBezTo>
                    <a:pt x="10909" y="15783"/>
                    <a:pt x="10889" y="15807"/>
                    <a:pt x="10882" y="15836"/>
                  </a:cubicBezTo>
                  <a:cubicBezTo>
                    <a:pt x="10871" y="15877"/>
                    <a:pt x="10886" y="15921"/>
                    <a:pt x="10916" y="15949"/>
                  </a:cubicBezTo>
                  <a:cubicBezTo>
                    <a:pt x="10994" y="16022"/>
                    <a:pt x="11116" y="15982"/>
                    <a:pt x="11142" y="15875"/>
                  </a:cubicBezTo>
                  <a:lnTo>
                    <a:pt x="11369" y="15757"/>
                  </a:lnTo>
                  <a:cubicBezTo>
                    <a:pt x="11387" y="15722"/>
                    <a:pt x="11410" y="15692"/>
                    <a:pt x="11439" y="15668"/>
                  </a:cubicBezTo>
                  <a:cubicBezTo>
                    <a:pt x="11497" y="15617"/>
                    <a:pt x="11572" y="15593"/>
                    <a:pt x="11647" y="15601"/>
                  </a:cubicBezTo>
                  <a:cubicBezTo>
                    <a:pt x="11673" y="15627"/>
                    <a:pt x="11685" y="15663"/>
                    <a:pt x="11682" y="15700"/>
                  </a:cubicBezTo>
                  <a:cubicBezTo>
                    <a:pt x="11679" y="15738"/>
                    <a:pt x="11662" y="15770"/>
                    <a:pt x="11634" y="15789"/>
                  </a:cubicBezTo>
                  <a:cubicBezTo>
                    <a:pt x="11584" y="15823"/>
                    <a:pt x="11514" y="15805"/>
                    <a:pt x="11487" y="15742"/>
                  </a:cubicBezTo>
                  <a:lnTo>
                    <a:pt x="11471" y="15865"/>
                  </a:lnTo>
                  <a:lnTo>
                    <a:pt x="11715" y="15865"/>
                  </a:lnTo>
                  <a:lnTo>
                    <a:pt x="11945" y="15842"/>
                  </a:lnTo>
                  <a:lnTo>
                    <a:pt x="12161" y="15860"/>
                  </a:lnTo>
                  <a:lnTo>
                    <a:pt x="12272" y="15949"/>
                  </a:lnTo>
                  <a:cubicBezTo>
                    <a:pt x="12282" y="15999"/>
                    <a:pt x="12277" y="16052"/>
                    <a:pt x="12259" y="16099"/>
                  </a:cubicBezTo>
                  <a:cubicBezTo>
                    <a:pt x="12238" y="16156"/>
                    <a:pt x="12199" y="16203"/>
                    <a:pt x="12150" y="16233"/>
                  </a:cubicBezTo>
                  <a:lnTo>
                    <a:pt x="12124" y="16495"/>
                  </a:lnTo>
                  <a:lnTo>
                    <a:pt x="12150" y="16676"/>
                  </a:lnTo>
                  <a:lnTo>
                    <a:pt x="12166" y="16791"/>
                  </a:lnTo>
                  <a:lnTo>
                    <a:pt x="12236" y="16910"/>
                  </a:lnTo>
                  <a:lnTo>
                    <a:pt x="12340" y="17004"/>
                  </a:lnTo>
                  <a:lnTo>
                    <a:pt x="12530" y="17140"/>
                  </a:lnTo>
                  <a:lnTo>
                    <a:pt x="12662" y="17184"/>
                  </a:lnTo>
                  <a:cubicBezTo>
                    <a:pt x="12691" y="17185"/>
                    <a:pt x="12720" y="17183"/>
                    <a:pt x="12748" y="17177"/>
                  </a:cubicBezTo>
                  <a:cubicBezTo>
                    <a:pt x="12813" y="17164"/>
                    <a:pt x="12873" y="17133"/>
                    <a:pt x="12924" y="17088"/>
                  </a:cubicBezTo>
                  <a:cubicBezTo>
                    <a:pt x="12961" y="17031"/>
                    <a:pt x="13014" y="16988"/>
                    <a:pt x="13075" y="16965"/>
                  </a:cubicBezTo>
                  <a:cubicBezTo>
                    <a:pt x="13126" y="16945"/>
                    <a:pt x="13182" y="16940"/>
                    <a:pt x="13235" y="16950"/>
                  </a:cubicBezTo>
                  <a:cubicBezTo>
                    <a:pt x="13325" y="16961"/>
                    <a:pt x="13415" y="16973"/>
                    <a:pt x="13505" y="16987"/>
                  </a:cubicBezTo>
                  <a:cubicBezTo>
                    <a:pt x="13590" y="17000"/>
                    <a:pt x="13675" y="17014"/>
                    <a:pt x="13760" y="17029"/>
                  </a:cubicBezTo>
                  <a:cubicBezTo>
                    <a:pt x="13780" y="17020"/>
                    <a:pt x="13800" y="17008"/>
                    <a:pt x="13818" y="16994"/>
                  </a:cubicBezTo>
                  <a:cubicBezTo>
                    <a:pt x="13861" y="16962"/>
                    <a:pt x="13896" y="16918"/>
                    <a:pt x="13920" y="16868"/>
                  </a:cubicBezTo>
                  <a:cubicBezTo>
                    <a:pt x="13958" y="16829"/>
                    <a:pt x="13988" y="16782"/>
                    <a:pt x="14008" y="16730"/>
                  </a:cubicBezTo>
                  <a:cubicBezTo>
                    <a:pt x="14027" y="16682"/>
                    <a:pt x="14036" y="16630"/>
                    <a:pt x="14036" y="16577"/>
                  </a:cubicBezTo>
                  <a:lnTo>
                    <a:pt x="14105" y="16446"/>
                  </a:lnTo>
                  <a:lnTo>
                    <a:pt x="14184" y="16355"/>
                  </a:lnTo>
                  <a:lnTo>
                    <a:pt x="14303" y="16315"/>
                  </a:lnTo>
                  <a:lnTo>
                    <a:pt x="14386" y="16229"/>
                  </a:lnTo>
                  <a:lnTo>
                    <a:pt x="14463" y="16155"/>
                  </a:lnTo>
                  <a:lnTo>
                    <a:pt x="14572" y="16091"/>
                  </a:lnTo>
                  <a:lnTo>
                    <a:pt x="14694" y="16026"/>
                  </a:lnTo>
                  <a:lnTo>
                    <a:pt x="14775" y="15863"/>
                  </a:lnTo>
                  <a:lnTo>
                    <a:pt x="14865" y="15780"/>
                  </a:lnTo>
                  <a:lnTo>
                    <a:pt x="15009" y="15717"/>
                  </a:lnTo>
                  <a:lnTo>
                    <a:pt x="15065" y="15847"/>
                  </a:lnTo>
                  <a:lnTo>
                    <a:pt x="14965" y="15940"/>
                  </a:lnTo>
                  <a:cubicBezTo>
                    <a:pt x="14932" y="15958"/>
                    <a:pt x="14915" y="15998"/>
                    <a:pt x="14924" y="16036"/>
                  </a:cubicBezTo>
                  <a:cubicBezTo>
                    <a:pt x="14946" y="16129"/>
                    <a:pt x="15067" y="16139"/>
                    <a:pt x="15103" y="16051"/>
                  </a:cubicBezTo>
                  <a:lnTo>
                    <a:pt x="15193" y="15920"/>
                  </a:lnTo>
                  <a:lnTo>
                    <a:pt x="15214" y="15722"/>
                  </a:lnTo>
                  <a:cubicBezTo>
                    <a:pt x="15240" y="15695"/>
                    <a:pt x="15275" y="15682"/>
                    <a:pt x="15311" y="15686"/>
                  </a:cubicBezTo>
                  <a:cubicBezTo>
                    <a:pt x="15369" y="15692"/>
                    <a:pt x="15415" y="15740"/>
                    <a:pt x="15472" y="15750"/>
                  </a:cubicBezTo>
                  <a:cubicBezTo>
                    <a:pt x="15522" y="15759"/>
                    <a:pt x="15573" y="15736"/>
                    <a:pt x="15622" y="15750"/>
                  </a:cubicBezTo>
                  <a:cubicBezTo>
                    <a:pt x="15665" y="15761"/>
                    <a:pt x="15697" y="15796"/>
                    <a:pt x="15708" y="15841"/>
                  </a:cubicBezTo>
                  <a:lnTo>
                    <a:pt x="15897" y="15759"/>
                  </a:lnTo>
                  <a:cubicBezTo>
                    <a:pt x="15912" y="15738"/>
                    <a:pt x="15931" y="15720"/>
                    <a:pt x="15952" y="15705"/>
                  </a:cubicBezTo>
                  <a:cubicBezTo>
                    <a:pt x="16001" y="15671"/>
                    <a:pt x="16061" y="15658"/>
                    <a:pt x="16119" y="15668"/>
                  </a:cubicBezTo>
                  <a:cubicBezTo>
                    <a:pt x="16169" y="15681"/>
                    <a:pt x="16221" y="15683"/>
                    <a:pt x="16273" y="15676"/>
                  </a:cubicBezTo>
                  <a:cubicBezTo>
                    <a:pt x="16322" y="15668"/>
                    <a:pt x="16370" y="15652"/>
                    <a:pt x="16414" y="15626"/>
                  </a:cubicBezTo>
                  <a:cubicBezTo>
                    <a:pt x="16471" y="15600"/>
                    <a:pt x="16522" y="15564"/>
                    <a:pt x="16568" y="15520"/>
                  </a:cubicBezTo>
                  <a:cubicBezTo>
                    <a:pt x="16610" y="15478"/>
                    <a:pt x="16646" y="15430"/>
                    <a:pt x="16674" y="15376"/>
                  </a:cubicBezTo>
                  <a:cubicBezTo>
                    <a:pt x="16701" y="15337"/>
                    <a:pt x="16735" y="15305"/>
                    <a:pt x="16774" y="15280"/>
                  </a:cubicBezTo>
                  <a:cubicBezTo>
                    <a:pt x="16825" y="15248"/>
                    <a:pt x="16882" y="15230"/>
                    <a:pt x="16941" y="15228"/>
                  </a:cubicBezTo>
                  <a:lnTo>
                    <a:pt x="16912" y="15376"/>
                  </a:lnTo>
                  <a:lnTo>
                    <a:pt x="17051" y="15371"/>
                  </a:lnTo>
                  <a:lnTo>
                    <a:pt x="17222" y="15364"/>
                  </a:lnTo>
                  <a:lnTo>
                    <a:pt x="17277" y="15457"/>
                  </a:lnTo>
                  <a:lnTo>
                    <a:pt x="17382" y="15457"/>
                  </a:lnTo>
                  <a:lnTo>
                    <a:pt x="17563" y="15484"/>
                  </a:lnTo>
                  <a:cubicBezTo>
                    <a:pt x="17620" y="15517"/>
                    <a:pt x="17682" y="15541"/>
                    <a:pt x="17745" y="15558"/>
                  </a:cubicBezTo>
                  <a:cubicBezTo>
                    <a:pt x="17822" y="15578"/>
                    <a:pt x="17901" y="15585"/>
                    <a:pt x="17980" y="15580"/>
                  </a:cubicBezTo>
                  <a:cubicBezTo>
                    <a:pt x="18020" y="15573"/>
                    <a:pt x="18059" y="15561"/>
                    <a:pt x="18096" y="15543"/>
                  </a:cubicBezTo>
                  <a:cubicBezTo>
                    <a:pt x="18150" y="15518"/>
                    <a:pt x="18199" y="15483"/>
                    <a:pt x="18251" y="15454"/>
                  </a:cubicBezTo>
                  <a:cubicBezTo>
                    <a:pt x="18310" y="15421"/>
                    <a:pt x="18373" y="15396"/>
                    <a:pt x="18437" y="15378"/>
                  </a:cubicBezTo>
                  <a:cubicBezTo>
                    <a:pt x="18482" y="15358"/>
                    <a:pt x="18526" y="15337"/>
                    <a:pt x="18569" y="15316"/>
                  </a:cubicBezTo>
                  <a:cubicBezTo>
                    <a:pt x="18610" y="15296"/>
                    <a:pt x="18651" y="15275"/>
                    <a:pt x="18694" y="15261"/>
                  </a:cubicBezTo>
                  <a:cubicBezTo>
                    <a:pt x="18742" y="15247"/>
                    <a:pt x="18791" y="15242"/>
                    <a:pt x="18840" y="15246"/>
                  </a:cubicBezTo>
                  <a:lnTo>
                    <a:pt x="18942" y="15232"/>
                  </a:lnTo>
                  <a:lnTo>
                    <a:pt x="19062" y="15343"/>
                  </a:lnTo>
                  <a:lnTo>
                    <a:pt x="19037" y="15464"/>
                  </a:lnTo>
                  <a:lnTo>
                    <a:pt x="19096" y="15522"/>
                  </a:lnTo>
                  <a:lnTo>
                    <a:pt x="19177" y="15535"/>
                  </a:lnTo>
                  <a:cubicBezTo>
                    <a:pt x="19178" y="15563"/>
                    <a:pt x="19179" y="15591"/>
                    <a:pt x="19180" y="15619"/>
                  </a:cubicBezTo>
                  <a:cubicBezTo>
                    <a:pt x="19180" y="15657"/>
                    <a:pt x="19180" y="15696"/>
                    <a:pt x="19180" y="15735"/>
                  </a:cubicBezTo>
                  <a:cubicBezTo>
                    <a:pt x="19210" y="15759"/>
                    <a:pt x="19244" y="15776"/>
                    <a:pt x="19281" y="15784"/>
                  </a:cubicBezTo>
                  <a:cubicBezTo>
                    <a:pt x="19315" y="15791"/>
                    <a:pt x="19350" y="15791"/>
                    <a:pt x="19383" y="15784"/>
                  </a:cubicBezTo>
                  <a:lnTo>
                    <a:pt x="19461" y="15703"/>
                  </a:lnTo>
                  <a:lnTo>
                    <a:pt x="19622" y="15601"/>
                  </a:lnTo>
                  <a:lnTo>
                    <a:pt x="19682" y="15557"/>
                  </a:lnTo>
                  <a:lnTo>
                    <a:pt x="19823" y="15461"/>
                  </a:lnTo>
                  <a:lnTo>
                    <a:pt x="19946" y="15414"/>
                  </a:lnTo>
                  <a:lnTo>
                    <a:pt x="20087" y="15436"/>
                  </a:lnTo>
                  <a:lnTo>
                    <a:pt x="20392" y="15113"/>
                  </a:lnTo>
                  <a:cubicBezTo>
                    <a:pt x="20433" y="15083"/>
                    <a:pt x="20473" y="15051"/>
                    <a:pt x="20510" y="15016"/>
                  </a:cubicBezTo>
                  <a:cubicBezTo>
                    <a:pt x="20554" y="14975"/>
                    <a:pt x="20595" y="14931"/>
                    <a:pt x="20633" y="14883"/>
                  </a:cubicBezTo>
                  <a:cubicBezTo>
                    <a:pt x="20671" y="14828"/>
                    <a:pt x="20703" y="14769"/>
                    <a:pt x="20731" y="14708"/>
                  </a:cubicBezTo>
                  <a:cubicBezTo>
                    <a:pt x="20760" y="14642"/>
                    <a:pt x="20782" y="14573"/>
                    <a:pt x="20798" y="14502"/>
                  </a:cubicBezTo>
                  <a:lnTo>
                    <a:pt x="20854" y="14369"/>
                  </a:lnTo>
                  <a:lnTo>
                    <a:pt x="21220" y="14097"/>
                  </a:lnTo>
                  <a:lnTo>
                    <a:pt x="21600" y="13667"/>
                  </a:lnTo>
                  <a:cubicBezTo>
                    <a:pt x="20995" y="15418"/>
                    <a:pt x="20065" y="17021"/>
                    <a:pt x="18866" y="18381"/>
                  </a:cubicBezTo>
                  <a:cubicBezTo>
                    <a:pt x="17655" y="19753"/>
                    <a:pt x="16194" y="20848"/>
                    <a:pt x="14574" y="21600"/>
                  </a:cubicBezTo>
                  <a:lnTo>
                    <a:pt x="14750" y="20991"/>
                  </a:lnTo>
                  <a:lnTo>
                    <a:pt x="14599" y="20978"/>
                  </a:lnTo>
                  <a:lnTo>
                    <a:pt x="14486" y="20965"/>
                  </a:lnTo>
                  <a:lnTo>
                    <a:pt x="14417" y="20987"/>
                  </a:lnTo>
                  <a:lnTo>
                    <a:pt x="14284" y="21002"/>
                  </a:lnTo>
                  <a:lnTo>
                    <a:pt x="14142" y="21022"/>
                  </a:lnTo>
                  <a:cubicBezTo>
                    <a:pt x="14098" y="21025"/>
                    <a:pt x="14053" y="21027"/>
                    <a:pt x="14008" y="21029"/>
                  </a:cubicBezTo>
                  <a:cubicBezTo>
                    <a:pt x="13951" y="21032"/>
                    <a:pt x="13895" y="21035"/>
                    <a:pt x="13838" y="21037"/>
                  </a:cubicBezTo>
                  <a:lnTo>
                    <a:pt x="13664" y="21022"/>
                  </a:lnTo>
                  <a:lnTo>
                    <a:pt x="13606" y="20927"/>
                  </a:lnTo>
                  <a:lnTo>
                    <a:pt x="13627" y="20853"/>
                  </a:lnTo>
                  <a:lnTo>
                    <a:pt x="13627" y="20782"/>
                  </a:lnTo>
                  <a:cubicBezTo>
                    <a:pt x="13595" y="20753"/>
                    <a:pt x="13563" y="20725"/>
                    <a:pt x="13532" y="20695"/>
                  </a:cubicBezTo>
                  <a:cubicBezTo>
                    <a:pt x="13497" y="20661"/>
                    <a:pt x="13462" y="20627"/>
                    <a:pt x="13428" y="20591"/>
                  </a:cubicBezTo>
                  <a:lnTo>
                    <a:pt x="13262" y="20421"/>
                  </a:lnTo>
                  <a:lnTo>
                    <a:pt x="13165" y="20251"/>
                  </a:lnTo>
                  <a:lnTo>
                    <a:pt x="13097" y="20206"/>
                  </a:lnTo>
                  <a:lnTo>
                    <a:pt x="12974" y="20132"/>
                  </a:lnTo>
                  <a:lnTo>
                    <a:pt x="12851" y="20147"/>
                  </a:lnTo>
                  <a:lnTo>
                    <a:pt x="12679" y="20118"/>
                  </a:lnTo>
                  <a:lnTo>
                    <a:pt x="12675" y="20031"/>
                  </a:lnTo>
                  <a:lnTo>
                    <a:pt x="12730" y="19989"/>
                  </a:lnTo>
                  <a:lnTo>
                    <a:pt x="12668" y="19829"/>
                  </a:lnTo>
                  <a:lnTo>
                    <a:pt x="12668" y="19747"/>
                  </a:lnTo>
                  <a:lnTo>
                    <a:pt x="12772" y="19680"/>
                  </a:lnTo>
                  <a:lnTo>
                    <a:pt x="12881" y="19598"/>
                  </a:lnTo>
                  <a:lnTo>
                    <a:pt x="12969" y="19517"/>
                  </a:lnTo>
                  <a:lnTo>
                    <a:pt x="12869" y="19465"/>
                  </a:lnTo>
                  <a:lnTo>
                    <a:pt x="12831" y="19350"/>
                  </a:lnTo>
                  <a:lnTo>
                    <a:pt x="12879" y="19115"/>
                  </a:lnTo>
                  <a:lnTo>
                    <a:pt x="12946" y="19011"/>
                  </a:lnTo>
                  <a:lnTo>
                    <a:pt x="12995" y="18937"/>
                  </a:lnTo>
                  <a:lnTo>
                    <a:pt x="13009" y="18841"/>
                  </a:lnTo>
                  <a:cubicBezTo>
                    <a:pt x="13038" y="18804"/>
                    <a:pt x="13071" y="18771"/>
                    <a:pt x="13108" y="18742"/>
                  </a:cubicBezTo>
                  <a:cubicBezTo>
                    <a:pt x="13140" y="18717"/>
                    <a:pt x="13175" y="18696"/>
                    <a:pt x="13212" y="18678"/>
                  </a:cubicBezTo>
                  <a:lnTo>
                    <a:pt x="13399" y="18498"/>
                  </a:lnTo>
                  <a:lnTo>
                    <a:pt x="13532" y="18261"/>
                  </a:lnTo>
                  <a:lnTo>
                    <a:pt x="13641" y="18101"/>
                  </a:lnTo>
                  <a:lnTo>
                    <a:pt x="13641" y="18005"/>
                  </a:lnTo>
                  <a:lnTo>
                    <a:pt x="13634" y="17908"/>
                  </a:lnTo>
                  <a:lnTo>
                    <a:pt x="13648" y="17834"/>
                  </a:lnTo>
                  <a:lnTo>
                    <a:pt x="13661" y="17694"/>
                  </a:lnTo>
                  <a:lnTo>
                    <a:pt x="13654" y="17501"/>
                  </a:lnTo>
                  <a:cubicBezTo>
                    <a:pt x="13611" y="17467"/>
                    <a:pt x="13568" y="17434"/>
                    <a:pt x="13525" y="17400"/>
                  </a:cubicBezTo>
                  <a:cubicBezTo>
                    <a:pt x="13480" y="17366"/>
                    <a:pt x="13435" y="17332"/>
                    <a:pt x="13390" y="17299"/>
                  </a:cubicBezTo>
                  <a:lnTo>
                    <a:pt x="13335" y="17173"/>
                  </a:lnTo>
                  <a:lnTo>
                    <a:pt x="13154" y="17136"/>
                  </a:lnTo>
                  <a:lnTo>
                    <a:pt x="13110" y="17213"/>
                  </a:lnTo>
                  <a:lnTo>
                    <a:pt x="13008" y="17257"/>
                  </a:lnTo>
                  <a:lnTo>
                    <a:pt x="13002" y="17382"/>
                  </a:lnTo>
                  <a:lnTo>
                    <a:pt x="12925" y="17476"/>
                  </a:lnTo>
                  <a:lnTo>
                    <a:pt x="12807" y="17491"/>
                  </a:lnTo>
                  <a:lnTo>
                    <a:pt x="12693" y="17491"/>
                  </a:lnTo>
                  <a:cubicBezTo>
                    <a:pt x="12657" y="17497"/>
                    <a:pt x="12619" y="17499"/>
                    <a:pt x="12582" y="17498"/>
                  </a:cubicBezTo>
                  <a:cubicBezTo>
                    <a:pt x="12512" y="17497"/>
                    <a:pt x="12442" y="17484"/>
                    <a:pt x="12376" y="17461"/>
                  </a:cubicBezTo>
                  <a:lnTo>
                    <a:pt x="12230" y="17439"/>
                  </a:lnTo>
                  <a:lnTo>
                    <a:pt x="12087" y="17417"/>
                  </a:lnTo>
                  <a:lnTo>
                    <a:pt x="12040" y="17293"/>
                  </a:lnTo>
                  <a:lnTo>
                    <a:pt x="11943" y="17278"/>
                  </a:lnTo>
                  <a:lnTo>
                    <a:pt x="11832" y="17271"/>
                  </a:lnTo>
                  <a:lnTo>
                    <a:pt x="11684" y="17240"/>
                  </a:lnTo>
                  <a:lnTo>
                    <a:pt x="11594" y="17210"/>
                  </a:lnTo>
                  <a:lnTo>
                    <a:pt x="11536" y="17052"/>
                  </a:lnTo>
                  <a:lnTo>
                    <a:pt x="11497" y="16966"/>
                  </a:lnTo>
                  <a:lnTo>
                    <a:pt x="11294" y="16770"/>
                  </a:lnTo>
                  <a:lnTo>
                    <a:pt x="11162" y="16667"/>
                  </a:lnTo>
                  <a:lnTo>
                    <a:pt x="11021" y="16602"/>
                  </a:lnTo>
                  <a:lnTo>
                    <a:pt x="10879" y="16600"/>
                  </a:lnTo>
                  <a:lnTo>
                    <a:pt x="10582" y="16570"/>
                  </a:lnTo>
                  <a:lnTo>
                    <a:pt x="10482" y="16514"/>
                  </a:lnTo>
                  <a:lnTo>
                    <a:pt x="10260" y="16484"/>
                  </a:lnTo>
                  <a:lnTo>
                    <a:pt x="10018" y="16462"/>
                  </a:lnTo>
                  <a:lnTo>
                    <a:pt x="9851" y="16380"/>
                  </a:lnTo>
                  <a:lnTo>
                    <a:pt x="9740" y="16247"/>
                  </a:lnTo>
                  <a:lnTo>
                    <a:pt x="9629" y="16158"/>
                  </a:lnTo>
                  <a:lnTo>
                    <a:pt x="9471" y="16064"/>
                  </a:lnTo>
                  <a:lnTo>
                    <a:pt x="9348" y="16026"/>
                  </a:lnTo>
                  <a:lnTo>
                    <a:pt x="9086" y="16026"/>
                  </a:lnTo>
                  <a:cubicBezTo>
                    <a:pt x="9018" y="16049"/>
                    <a:pt x="8949" y="16069"/>
                    <a:pt x="8880" y="16086"/>
                  </a:cubicBezTo>
                  <a:cubicBezTo>
                    <a:pt x="8816" y="16101"/>
                    <a:pt x="8752" y="16113"/>
                    <a:pt x="8687" y="16123"/>
                  </a:cubicBezTo>
                  <a:cubicBezTo>
                    <a:pt x="8651" y="16123"/>
                    <a:pt x="8616" y="16116"/>
                    <a:pt x="8583" y="16100"/>
                  </a:cubicBezTo>
                  <a:cubicBezTo>
                    <a:pt x="8545" y="16082"/>
                    <a:pt x="8511" y="16054"/>
                    <a:pt x="8486" y="16019"/>
                  </a:cubicBezTo>
                  <a:lnTo>
                    <a:pt x="8304" y="15945"/>
                  </a:lnTo>
                  <a:lnTo>
                    <a:pt x="8244" y="15908"/>
                  </a:lnTo>
                  <a:lnTo>
                    <a:pt x="8146" y="15901"/>
                  </a:lnTo>
                  <a:lnTo>
                    <a:pt x="8051" y="15856"/>
                  </a:lnTo>
                  <a:lnTo>
                    <a:pt x="7947" y="15797"/>
                  </a:lnTo>
                  <a:lnTo>
                    <a:pt x="7787" y="15715"/>
                  </a:lnTo>
                  <a:lnTo>
                    <a:pt x="7692" y="15678"/>
                  </a:lnTo>
                  <a:cubicBezTo>
                    <a:pt x="7650" y="15669"/>
                    <a:pt x="7610" y="15652"/>
                    <a:pt x="7574" y="15627"/>
                  </a:cubicBezTo>
                  <a:cubicBezTo>
                    <a:pt x="7513" y="15584"/>
                    <a:pt x="7467" y="15522"/>
                    <a:pt x="7442" y="15449"/>
                  </a:cubicBezTo>
                  <a:lnTo>
                    <a:pt x="7244" y="15434"/>
                  </a:lnTo>
                  <a:lnTo>
                    <a:pt x="7026" y="15332"/>
                  </a:lnTo>
                  <a:lnTo>
                    <a:pt x="6917" y="15226"/>
                  </a:lnTo>
                  <a:lnTo>
                    <a:pt x="6773" y="15092"/>
                  </a:lnTo>
                  <a:lnTo>
                    <a:pt x="6718" y="14996"/>
                  </a:lnTo>
                  <a:lnTo>
                    <a:pt x="6704" y="14803"/>
                  </a:lnTo>
                  <a:lnTo>
                    <a:pt x="6765" y="14736"/>
                  </a:lnTo>
                  <a:lnTo>
                    <a:pt x="6751" y="14628"/>
                  </a:lnTo>
                  <a:lnTo>
                    <a:pt x="6668" y="14423"/>
                  </a:lnTo>
                  <a:lnTo>
                    <a:pt x="6454" y="14101"/>
                  </a:lnTo>
                  <a:lnTo>
                    <a:pt x="6341" y="13946"/>
                  </a:lnTo>
                  <a:lnTo>
                    <a:pt x="6275" y="13847"/>
                  </a:lnTo>
                  <a:lnTo>
                    <a:pt x="6185" y="13760"/>
                  </a:lnTo>
                  <a:lnTo>
                    <a:pt x="6101" y="13671"/>
                  </a:lnTo>
                  <a:lnTo>
                    <a:pt x="6020" y="13597"/>
                  </a:lnTo>
                  <a:lnTo>
                    <a:pt x="5987" y="13530"/>
                  </a:lnTo>
                  <a:lnTo>
                    <a:pt x="5988" y="13389"/>
                  </a:lnTo>
                  <a:lnTo>
                    <a:pt x="5974" y="13290"/>
                  </a:lnTo>
                  <a:lnTo>
                    <a:pt x="5856" y="13186"/>
                  </a:lnTo>
                  <a:cubicBezTo>
                    <a:pt x="5819" y="13118"/>
                    <a:pt x="5779" y="13052"/>
                    <a:pt x="5736" y="12989"/>
                  </a:cubicBezTo>
                  <a:cubicBezTo>
                    <a:pt x="5704" y="12942"/>
                    <a:pt x="5670" y="12897"/>
                    <a:pt x="5635" y="12853"/>
                  </a:cubicBezTo>
                  <a:lnTo>
                    <a:pt x="5558" y="12742"/>
                  </a:lnTo>
                  <a:lnTo>
                    <a:pt x="5449" y="12628"/>
                  </a:lnTo>
                  <a:cubicBezTo>
                    <a:pt x="5397" y="12606"/>
                    <a:pt x="5362" y="12554"/>
                    <a:pt x="5359" y="12495"/>
                  </a:cubicBezTo>
                  <a:cubicBezTo>
                    <a:pt x="5355" y="12444"/>
                    <a:pt x="5377" y="12395"/>
                    <a:pt x="5415" y="12364"/>
                  </a:cubicBezTo>
                  <a:lnTo>
                    <a:pt x="5394" y="12119"/>
                  </a:lnTo>
                  <a:lnTo>
                    <a:pt x="5325" y="11968"/>
                  </a:lnTo>
                  <a:lnTo>
                    <a:pt x="5166" y="11822"/>
                  </a:lnTo>
                  <a:lnTo>
                    <a:pt x="5013" y="11755"/>
                  </a:lnTo>
                  <a:lnTo>
                    <a:pt x="5012" y="11918"/>
                  </a:lnTo>
                  <a:lnTo>
                    <a:pt x="5039" y="12079"/>
                  </a:lnTo>
                  <a:lnTo>
                    <a:pt x="5109" y="12264"/>
                  </a:lnTo>
                  <a:lnTo>
                    <a:pt x="5150" y="12351"/>
                  </a:lnTo>
                  <a:lnTo>
                    <a:pt x="5247" y="12502"/>
                  </a:lnTo>
                  <a:lnTo>
                    <a:pt x="5321" y="12634"/>
                  </a:lnTo>
                  <a:lnTo>
                    <a:pt x="5314" y="12769"/>
                  </a:lnTo>
                  <a:lnTo>
                    <a:pt x="5389" y="12885"/>
                  </a:lnTo>
                  <a:lnTo>
                    <a:pt x="5472" y="13018"/>
                  </a:lnTo>
                  <a:lnTo>
                    <a:pt x="5565" y="13176"/>
                  </a:lnTo>
                  <a:lnTo>
                    <a:pt x="5577" y="13290"/>
                  </a:lnTo>
                  <a:lnTo>
                    <a:pt x="5639" y="13477"/>
                  </a:lnTo>
                  <a:lnTo>
                    <a:pt x="5667" y="13609"/>
                  </a:lnTo>
                  <a:lnTo>
                    <a:pt x="5667" y="13694"/>
                  </a:lnTo>
                  <a:lnTo>
                    <a:pt x="5774" y="13736"/>
                  </a:lnTo>
                  <a:lnTo>
                    <a:pt x="5875" y="13857"/>
                  </a:lnTo>
                  <a:lnTo>
                    <a:pt x="5943" y="13973"/>
                  </a:lnTo>
                  <a:lnTo>
                    <a:pt x="5943" y="14087"/>
                  </a:lnTo>
                  <a:lnTo>
                    <a:pt x="5875" y="14138"/>
                  </a:lnTo>
                  <a:lnTo>
                    <a:pt x="5725" y="14044"/>
                  </a:lnTo>
                  <a:lnTo>
                    <a:pt x="5598" y="13872"/>
                  </a:lnTo>
                  <a:lnTo>
                    <a:pt x="5544" y="13793"/>
                  </a:lnTo>
                  <a:lnTo>
                    <a:pt x="5454" y="13741"/>
                  </a:lnTo>
                  <a:lnTo>
                    <a:pt x="5352" y="13666"/>
                  </a:lnTo>
                  <a:lnTo>
                    <a:pt x="5296" y="13585"/>
                  </a:lnTo>
                  <a:cubicBezTo>
                    <a:pt x="5309" y="13549"/>
                    <a:pt x="5318" y="13512"/>
                    <a:pt x="5324" y="13474"/>
                  </a:cubicBezTo>
                  <a:cubicBezTo>
                    <a:pt x="5332" y="13417"/>
                    <a:pt x="5332" y="13360"/>
                    <a:pt x="5324" y="13303"/>
                  </a:cubicBezTo>
                  <a:cubicBezTo>
                    <a:pt x="5305" y="13264"/>
                    <a:pt x="5284" y="13226"/>
                    <a:pt x="5261" y="13189"/>
                  </a:cubicBezTo>
                  <a:cubicBezTo>
                    <a:pt x="5223" y="13130"/>
                    <a:pt x="5178" y="13075"/>
                    <a:pt x="5129" y="13026"/>
                  </a:cubicBezTo>
                  <a:lnTo>
                    <a:pt x="4901" y="12863"/>
                  </a:lnTo>
                  <a:lnTo>
                    <a:pt x="4781" y="12722"/>
                  </a:lnTo>
                  <a:lnTo>
                    <a:pt x="4851" y="12663"/>
                  </a:lnTo>
                  <a:lnTo>
                    <a:pt x="5005" y="12678"/>
                  </a:lnTo>
                  <a:lnTo>
                    <a:pt x="5033" y="12515"/>
                  </a:lnTo>
                  <a:cubicBezTo>
                    <a:pt x="5022" y="12432"/>
                    <a:pt x="4988" y="12354"/>
                    <a:pt x="4935" y="12292"/>
                  </a:cubicBezTo>
                  <a:cubicBezTo>
                    <a:pt x="4898" y="12248"/>
                    <a:pt x="4852" y="12213"/>
                    <a:pt x="4801" y="12189"/>
                  </a:cubicBezTo>
                  <a:lnTo>
                    <a:pt x="4715" y="11949"/>
                  </a:lnTo>
                  <a:lnTo>
                    <a:pt x="4662" y="11732"/>
                  </a:lnTo>
                  <a:lnTo>
                    <a:pt x="4648" y="11591"/>
                  </a:lnTo>
                  <a:lnTo>
                    <a:pt x="4627" y="11487"/>
                  </a:lnTo>
                  <a:lnTo>
                    <a:pt x="4586" y="11332"/>
                  </a:lnTo>
                  <a:lnTo>
                    <a:pt x="4532" y="11231"/>
                  </a:lnTo>
                  <a:lnTo>
                    <a:pt x="4469" y="11127"/>
                  </a:lnTo>
                  <a:cubicBezTo>
                    <a:pt x="4455" y="11089"/>
                    <a:pt x="4439" y="11051"/>
                    <a:pt x="4420" y="11016"/>
                  </a:cubicBezTo>
                  <a:cubicBezTo>
                    <a:pt x="4402" y="10980"/>
                    <a:pt x="4380" y="10946"/>
                    <a:pt x="4353" y="10917"/>
                  </a:cubicBezTo>
                  <a:cubicBezTo>
                    <a:pt x="4302" y="10864"/>
                    <a:pt x="4235" y="10834"/>
                    <a:pt x="4169" y="10806"/>
                  </a:cubicBezTo>
                  <a:cubicBezTo>
                    <a:pt x="4118" y="10784"/>
                    <a:pt x="4067" y="10761"/>
                    <a:pt x="4017" y="10739"/>
                  </a:cubicBezTo>
                  <a:lnTo>
                    <a:pt x="4017" y="10628"/>
                  </a:lnTo>
                  <a:cubicBezTo>
                    <a:pt x="4019" y="10594"/>
                    <a:pt x="4020" y="10560"/>
                    <a:pt x="4019" y="10527"/>
                  </a:cubicBezTo>
                  <a:cubicBezTo>
                    <a:pt x="4019" y="10449"/>
                    <a:pt x="4012" y="10373"/>
                    <a:pt x="4001" y="10296"/>
                  </a:cubicBezTo>
                  <a:lnTo>
                    <a:pt x="3910" y="10081"/>
                  </a:lnTo>
                  <a:lnTo>
                    <a:pt x="3815" y="9819"/>
                  </a:lnTo>
                  <a:lnTo>
                    <a:pt x="3821" y="9591"/>
                  </a:lnTo>
                  <a:lnTo>
                    <a:pt x="3843" y="9426"/>
                  </a:lnTo>
                  <a:lnTo>
                    <a:pt x="3805" y="9077"/>
                  </a:lnTo>
                  <a:lnTo>
                    <a:pt x="3761" y="8972"/>
                  </a:lnTo>
                  <a:lnTo>
                    <a:pt x="3858" y="8809"/>
                  </a:lnTo>
                  <a:lnTo>
                    <a:pt x="3886" y="8671"/>
                  </a:lnTo>
                  <a:lnTo>
                    <a:pt x="3900" y="8500"/>
                  </a:lnTo>
                  <a:lnTo>
                    <a:pt x="3933" y="8389"/>
                  </a:lnTo>
                  <a:lnTo>
                    <a:pt x="4014" y="8214"/>
                  </a:lnTo>
                  <a:lnTo>
                    <a:pt x="4056" y="8112"/>
                  </a:lnTo>
                  <a:cubicBezTo>
                    <a:pt x="4089" y="8064"/>
                    <a:pt x="4117" y="8012"/>
                    <a:pt x="4139" y="7956"/>
                  </a:cubicBezTo>
                  <a:cubicBezTo>
                    <a:pt x="4160" y="7903"/>
                    <a:pt x="4176" y="7848"/>
                    <a:pt x="4186" y="7791"/>
                  </a:cubicBezTo>
                  <a:lnTo>
                    <a:pt x="4325" y="7527"/>
                  </a:lnTo>
                  <a:lnTo>
                    <a:pt x="4367" y="7352"/>
                  </a:lnTo>
                  <a:lnTo>
                    <a:pt x="4346" y="7226"/>
                  </a:lnTo>
                  <a:lnTo>
                    <a:pt x="4304" y="7102"/>
                  </a:lnTo>
                  <a:lnTo>
                    <a:pt x="4381" y="6944"/>
                  </a:lnTo>
                  <a:lnTo>
                    <a:pt x="4346" y="6858"/>
                  </a:lnTo>
                  <a:lnTo>
                    <a:pt x="4237" y="6727"/>
                  </a:lnTo>
                  <a:lnTo>
                    <a:pt x="4172" y="6595"/>
                  </a:lnTo>
                  <a:lnTo>
                    <a:pt x="4126" y="6464"/>
                  </a:lnTo>
                  <a:lnTo>
                    <a:pt x="4112" y="6378"/>
                  </a:lnTo>
                  <a:lnTo>
                    <a:pt x="4049" y="6267"/>
                  </a:lnTo>
                  <a:lnTo>
                    <a:pt x="4102" y="6183"/>
                  </a:lnTo>
                  <a:lnTo>
                    <a:pt x="4204" y="6100"/>
                  </a:lnTo>
                  <a:lnTo>
                    <a:pt x="4218" y="6026"/>
                  </a:lnTo>
                  <a:lnTo>
                    <a:pt x="4204" y="5873"/>
                  </a:lnTo>
                  <a:lnTo>
                    <a:pt x="4176" y="5697"/>
                  </a:lnTo>
                  <a:lnTo>
                    <a:pt x="4128" y="5431"/>
                  </a:lnTo>
                  <a:lnTo>
                    <a:pt x="4116" y="5359"/>
                  </a:lnTo>
                  <a:lnTo>
                    <a:pt x="4165" y="5250"/>
                  </a:lnTo>
                  <a:lnTo>
                    <a:pt x="4206" y="5043"/>
                  </a:lnTo>
                  <a:lnTo>
                    <a:pt x="4074" y="5013"/>
                  </a:lnTo>
                  <a:cubicBezTo>
                    <a:pt x="4031" y="5035"/>
                    <a:pt x="3981" y="5026"/>
                    <a:pt x="3947" y="4991"/>
                  </a:cubicBezTo>
                  <a:cubicBezTo>
                    <a:pt x="3897" y="4941"/>
                    <a:pt x="3897" y="4856"/>
                    <a:pt x="3947" y="4806"/>
                  </a:cubicBezTo>
                  <a:lnTo>
                    <a:pt x="3972" y="4719"/>
                  </a:lnTo>
                  <a:lnTo>
                    <a:pt x="4013" y="4535"/>
                  </a:lnTo>
                  <a:lnTo>
                    <a:pt x="3965" y="4446"/>
                  </a:lnTo>
                  <a:cubicBezTo>
                    <a:pt x="3975" y="4384"/>
                    <a:pt x="3981" y="4320"/>
                    <a:pt x="3981" y="4256"/>
                  </a:cubicBezTo>
                  <a:cubicBezTo>
                    <a:pt x="3981" y="4197"/>
                    <a:pt x="3976" y="4137"/>
                    <a:pt x="3967" y="4078"/>
                  </a:cubicBezTo>
                  <a:cubicBezTo>
                    <a:pt x="3978" y="4040"/>
                    <a:pt x="3987" y="4002"/>
                    <a:pt x="3992" y="3962"/>
                  </a:cubicBezTo>
                  <a:cubicBezTo>
                    <a:pt x="3998" y="3922"/>
                    <a:pt x="4000" y="3882"/>
                    <a:pt x="3999" y="3841"/>
                  </a:cubicBezTo>
                  <a:lnTo>
                    <a:pt x="3951" y="3670"/>
                  </a:lnTo>
                  <a:lnTo>
                    <a:pt x="3932" y="3510"/>
                  </a:lnTo>
                  <a:lnTo>
                    <a:pt x="3925" y="3391"/>
                  </a:lnTo>
                  <a:cubicBezTo>
                    <a:pt x="3885" y="3400"/>
                    <a:pt x="3844" y="3392"/>
                    <a:pt x="3809" y="3369"/>
                  </a:cubicBezTo>
                  <a:cubicBezTo>
                    <a:pt x="3762" y="3338"/>
                    <a:pt x="3733" y="3282"/>
                    <a:pt x="3733" y="3223"/>
                  </a:cubicBezTo>
                  <a:lnTo>
                    <a:pt x="3606" y="3139"/>
                  </a:lnTo>
                  <a:lnTo>
                    <a:pt x="3535" y="3122"/>
                  </a:lnTo>
                  <a:lnTo>
                    <a:pt x="3513" y="3031"/>
                  </a:lnTo>
                  <a:lnTo>
                    <a:pt x="3497" y="2935"/>
                  </a:lnTo>
                  <a:lnTo>
                    <a:pt x="3435" y="2863"/>
                  </a:lnTo>
                  <a:lnTo>
                    <a:pt x="3316" y="2856"/>
                  </a:lnTo>
                  <a:lnTo>
                    <a:pt x="3219" y="2871"/>
                  </a:lnTo>
                  <a:lnTo>
                    <a:pt x="3134" y="2780"/>
                  </a:lnTo>
                  <a:lnTo>
                    <a:pt x="2927" y="2750"/>
                  </a:lnTo>
                  <a:lnTo>
                    <a:pt x="2816" y="2683"/>
                  </a:lnTo>
                  <a:lnTo>
                    <a:pt x="2757" y="2787"/>
                  </a:lnTo>
                  <a:lnTo>
                    <a:pt x="2677" y="2878"/>
                  </a:lnTo>
                  <a:cubicBezTo>
                    <a:pt x="2624" y="2900"/>
                    <a:pt x="2570" y="2922"/>
                    <a:pt x="2517" y="2942"/>
                  </a:cubicBezTo>
                  <a:cubicBezTo>
                    <a:pt x="2470" y="2960"/>
                    <a:pt x="2423" y="2978"/>
                    <a:pt x="2376" y="2994"/>
                  </a:cubicBezTo>
                  <a:lnTo>
                    <a:pt x="2156" y="2979"/>
                  </a:lnTo>
                  <a:lnTo>
                    <a:pt x="2099" y="2906"/>
                  </a:lnTo>
                  <a:lnTo>
                    <a:pt x="2230" y="2775"/>
                  </a:lnTo>
                  <a:cubicBezTo>
                    <a:pt x="2285" y="2773"/>
                    <a:pt x="2340" y="2768"/>
                    <a:pt x="2394" y="2760"/>
                  </a:cubicBezTo>
                  <a:cubicBezTo>
                    <a:pt x="2490" y="2746"/>
                    <a:pt x="2584" y="2722"/>
                    <a:pt x="2675" y="2688"/>
                  </a:cubicBezTo>
                  <a:lnTo>
                    <a:pt x="2901" y="2602"/>
                  </a:lnTo>
                  <a:lnTo>
                    <a:pt x="3019" y="2479"/>
                  </a:lnTo>
                  <a:lnTo>
                    <a:pt x="3112" y="2372"/>
                  </a:lnTo>
                  <a:lnTo>
                    <a:pt x="2898" y="2424"/>
                  </a:lnTo>
                  <a:lnTo>
                    <a:pt x="2783" y="2528"/>
                  </a:lnTo>
                  <a:lnTo>
                    <a:pt x="2697" y="2585"/>
                  </a:lnTo>
                  <a:lnTo>
                    <a:pt x="2479" y="2672"/>
                  </a:lnTo>
                  <a:lnTo>
                    <a:pt x="2258" y="2701"/>
                  </a:lnTo>
                  <a:lnTo>
                    <a:pt x="2121" y="2716"/>
                  </a:lnTo>
                  <a:lnTo>
                    <a:pt x="2054" y="2795"/>
                  </a:lnTo>
                  <a:cubicBezTo>
                    <a:pt x="2021" y="2791"/>
                    <a:pt x="1989" y="2782"/>
                    <a:pt x="1959" y="2768"/>
                  </a:cubicBezTo>
                  <a:cubicBezTo>
                    <a:pt x="1907" y="2743"/>
                    <a:pt x="1861" y="2704"/>
                    <a:pt x="1827" y="2654"/>
                  </a:cubicBezTo>
                  <a:lnTo>
                    <a:pt x="1753" y="2654"/>
                  </a:lnTo>
                  <a:lnTo>
                    <a:pt x="1629" y="2679"/>
                  </a:lnTo>
                  <a:lnTo>
                    <a:pt x="1643" y="2812"/>
                  </a:lnTo>
                  <a:lnTo>
                    <a:pt x="1530" y="2782"/>
                  </a:lnTo>
                  <a:lnTo>
                    <a:pt x="1495" y="2713"/>
                  </a:lnTo>
                  <a:lnTo>
                    <a:pt x="1518" y="2587"/>
                  </a:lnTo>
                  <a:lnTo>
                    <a:pt x="1427" y="2565"/>
                  </a:lnTo>
                  <a:lnTo>
                    <a:pt x="1312" y="2551"/>
                  </a:lnTo>
                  <a:lnTo>
                    <a:pt x="1247" y="2571"/>
                  </a:lnTo>
                  <a:lnTo>
                    <a:pt x="1227" y="2482"/>
                  </a:lnTo>
                  <a:lnTo>
                    <a:pt x="1201" y="2390"/>
                  </a:lnTo>
                  <a:lnTo>
                    <a:pt x="1076" y="2390"/>
                  </a:lnTo>
                  <a:lnTo>
                    <a:pt x="964" y="2360"/>
                  </a:lnTo>
                  <a:lnTo>
                    <a:pt x="812" y="2294"/>
                  </a:lnTo>
                  <a:lnTo>
                    <a:pt x="745" y="2192"/>
                  </a:lnTo>
                  <a:lnTo>
                    <a:pt x="630" y="2185"/>
                  </a:lnTo>
                  <a:lnTo>
                    <a:pt x="593" y="2111"/>
                  </a:lnTo>
                  <a:lnTo>
                    <a:pt x="512" y="2002"/>
                  </a:lnTo>
                  <a:lnTo>
                    <a:pt x="428" y="1869"/>
                  </a:lnTo>
                  <a:lnTo>
                    <a:pt x="373" y="1738"/>
                  </a:lnTo>
                  <a:cubicBezTo>
                    <a:pt x="342" y="1717"/>
                    <a:pt x="313" y="1693"/>
                    <a:pt x="287" y="1666"/>
                  </a:cubicBezTo>
                  <a:cubicBezTo>
                    <a:pt x="248" y="1626"/>
                    <a:pt x="215" y="1580"/>
                    <a:pt x="188" y="1530"/>
                  </a:cubicBezTo>
                  <a:lnTo>
                    <a:pt x="140" y="1443"/>
                  </a:lnTo>
                  <a:lnTo>
                    <a:pt x="135" y="1337"/>
                  </a:lnTo>
                  <a:lnTo>
                    <a:pt x="62" y="1243"/>
                  </a:lnTo>
                  <a:lnTo>
                    <a:pt x="0" y="1191"/>
                  </a:lnTo>
                  <a:lnTo>
                    <a:pt x="0" y="1060"/>
                  </a:lnTo>
                  <a:lnTo>
                    <a:pt x="8" y="972"/>
                  </a:lnTo>
                  <a:lnTo>
                    <a:pt x="15" y="861"/>
                  </a:lnTo>
                  <a:lnTo>
                    <a:pt x="82" y="802"/>
                  </a:lnTo>
                  <a:lnTo>
                    <a:pt x="110" y="601"/>
                  </a:lnTo>
                  <a:lnTo>
                    <a:pt x="75" y="468"/>
                  </a:lnTo>
                  <a:lnTo>
                    <a:pt x="130" y="315"/>
                  </a:lnTo>
                  <a:lnTo>
                    <a:pt x="151" y="134"/>
                  </a:lnTo>
                  <a:lnTo>
                    <a:pt x="268" y="140"/>
                  </a:lnTo>
                  <a:lnTo>
                    <a:pt x="196" y="371"/>
                  </a:lnTo>
                  <a:lnTo>
                    <a:pt x="74" y="1050"/>
                  </a:lnTo>
                  <a:lnTo>
                    <a:pt x="247" y="1332"/>
                  </a:lnTo>
                  <a:lnTo>
                    <a:pt x="293" y="1442"/>
                  </a:lnTo>
                  <a:lnTo>
                    <a:pt x="293" y="1523"/>
                  </a:lnTo>
                  <a:lnTo>
                    <a:pt x="393" y="1652"/>
                  </a:lnTo>
                  <a:lnTo>
                    <a:pt x="485" y="1772"/>
                  </a:lnTo>
                  <a:lnTo>
                    <a:pt x="408" y="1986"/>
                  </a:lnTo>
                  <a:lnTo>
                    <a:pt x="588" y="1927"/>
                  </a:lnTo>
                  <a:lnTo>
                    <a:pt x="671" y="1957"/>
                  </a:lnTo>
                  <a:lnTo>
                    <a:pt x="755" y="2061"/>
                  </a:lnTo>
                  <a:lnTo>
                    <a:pt x="836" y="2124"/>
                  </a:lnTo>
                  <a:lnTo>
                    <a:pt x="924" y="2198"/>
                  </a:lnTo>
                  <a:lnTo>
                    <a:pt x="1083" y="2223"/>
                  </a:lnTo>
                  <a:lnTo>
                    <a:pt x="1187" y="2208"/>
                  </a:lnTo>
                  <a:lnTo>
                    <a:pt x="1236" y="2277"/>
                  </a:lnTo>
                  <a:lnTo>
                    <a:pt x="1424" y="2277"/>
                  </a:lnTo>
                  <a:lnTo>
                    <a:pt x="1470" y="2349"/>
                  </a:lnTo>
                  <a:lnTo>
                    <a:pt x="1642" y="2349"/>
                  </a:lnTo>
                  <a:lnTo>
                    <a:pt x="1730" y="2356"/>
                  </a:lnTo>
                  <a:lnTo>
                    <a:pt x="1872" y="2406"/>
                  </a:lnTo>
                  <a:lnTo>
                    <a:pt x="2099" y="2433"/>
                  </a:lnTo>
                  <a:lnTo>
                    <a:pt x="2229" y="2426"/>
                  </a:lnTo>
                  <a:lnTo>
                    <a:pt x="2303" y="2330"/>
                  </a:lnTo>
                  <a:lnTo>
                    <a:pt x="2288" y="2222"/>
                  </a:lnTo>
                  <a:lnTo>
                    <a:pt x="2212" y="2237"/>
                  </a:lnTo>
                  <a:lnTo>
                    <a:pt x="2198" y="2140"/>
                  </a:lnTo>
                  <a:lnTo>
                    <a:pt x="2121" y="2024"/>
                  </a:lnTo>
                  <a:lnTo>
                    <a:pt x="2052" y="1883"/>
                  </a:lnTo>
                  <a:lnTo>
                    <a:pt x="2200" y="1804"/>
                  </a:lnTo>
                  <a:lnTo>
                    <a:pt x="2326" y="1715"/>
                  </a:lnTo>
                  <a:lnTo>
                    <a:pt x="2228" y="1606"/>
                  </a:lnTo>
                  <a:lnTo>
                    <a:pt x="2230" y="1518"/>
                  </a:lnTo>
                  <a:lnTo>
                    <a:pt x="2269" y="1377"/>
                  </a:lnTo>
                  <a:lnTo>
                    <a:pt x="2166" y="1354"/>
                  </a:lnTo>
                  <a:lnTo>
                    <a:pt x="2035" y="1280"/>
                  </a:lnTo>
                  <a:lnTo>
                    <a:pt x="2038" y="1119"/>
                  </a:lnTo>
                  <a:lnTo>
                    <a:pt x="2244" y="1090"/>
                  </a:lnTo>
                  <a:lnTo>
                    <a:pt x="2262" y="1193"/>
                  </a:lnTo>
                  <a:lnTo>
                    <a:pt x="2318" y="1302"/>
                  </a:lnTo>
                  <a:lnTo>
                    <a:pt x="2431" y="1117"/>
                  </a:lnTo>
                  <a:lnTo>
                    <a:pt x="2594" y="1035"/>
                  </a:lnTo>
                  <a:lnTo>
                    <a:pt x="2753" y="998"/>
                  </a:lnTo>
                  <a:lnTo>
                    <a:pt x="2888" y="998"/>
                  </a:lnTo>
                  <a:lnTo>
                    <a:pt x="2923" y="1065"/>
                  </a:lnTo>
                  <a:lnTo>
                    <a:pt x="3069" y="1072"/>
                  </a:lnTo>
                  <a:lnTo>
                    <a:pt x="3108" y="1149"/>
                  </a:lnTo>
                  <a:lnTo>
                    <a:pt x="3239" y="1082"/>
                  </a:lnTo>
                  <a:lnTo>
                    <a:pt x="3274" y="1018"/>
                  </a:lnTo>
                  <a:lnTo>
                    <a:pt x="3225" y="929"/>
                  </a:lnTo>
                  <a:lnTo>
                    <a:pt x="3135" y="825"/>
                  </a:lnTo>
                  <a:cubicBezTo>
                    <a:pt x="3100" y="795"/>
                    <a:pt x="3075" y="755"/>
                    <a:pt x="3061" y="709"/>
                  </a:cubicBezTo>
                  <a:cubicBezTo>
                    <a:pt x="3045" y="658"/>
                    <a:pt x="3045" y="603"/>
                    <a:pt x="3061" y="551"/>
                  </a:cubicBezTo>
                  <a:lnTo>
                    <a:pt x="3114" y="415"/>
                  </a:lnTo>
                  <a:lnTo>
                    <a:pt x="3174" y="331"/>
                  </a:lnTo>
                  <a:lnTo>
                    <a:pt x="3258" y="299"/>
                  </a:lnTo>
                  <a:lnTo>
                    <a:pt x="3443" y="344"/>
                  </a:lnTo>
                  <a:lnTo>
                    <a:pt x="3508" y="405"/>
                  </a:lnTo>
                  <a:lnTo>
                    <a:pt x="3570" y="469"/>
                  </a:lnTo>
                  <a:lnTo>
                    <a:pt x="3623" y="555"/>
                  </a:lnTo>
                  <a:lnTo>
                    <a:pt x="3566" y="680"/>
                  </a:lnTo>
                  <a:lnTo>
                    <a:pt x="3691" y="725"/>
                  </a:lnTo>
                  <a:lnTo>
                    <a:pt x="3724" y="631"/>
                  </a:lnTo>
                  <a:lnTo>
                    <a:pt x="3749" y="451"/>
                  </a:lnTo>
                  <a:lnTo>
                    <a:pt x="3793" y="340"/>
                  </a:lnTo>
                  <a:lnTo>
                    <a:pt x="3814" y="110"/>
                  </a:lnTo>
                  <a:lnTo>
                    <a:pt x="3868" y="0"/>
                  </a:lnTo>
                  <a:lnTo>
                    <a:pt x="4025" y="31"/>
                  </a:lnTo>
                  <a:lnTo>
                    <a:pt x="4108" y="78"/>
                  </a:lnTo>
                  <a:lnTo>
                    <a:pt x="4156" y="181"/>
                  </a:lnTo>
                  <a:lnTo>
                    <a:pt x="4253" y="151"/>
                  </a:lnTo>
                  <a:lnTo>
                    <a:pt x="4367" y="92"/>
                  </a:lnTo>
                  <a:cubicBezTo>
                    <a:pt x="4405" y="76"/>
                    <a:pt x="4445" y="68"/>
                    <a:pt x="4486" y="70"/>
                  </a:cubicBezTo>
                  <a:cubicBezTo>
                    <a:pt x="4528" y="71"/>
                    <a:pt x="4569" y="83"/>
                    <a:pt x="4606" y="104"/>
                  </a:cubicBezTo>
                  <a:lnTo>
                    <a:pt x="4716" y="162"/>
                  </a:lnTo>
                  <a:lnTo>
                    <a:pt x="4781" y="268"/>
                  </a:lnTo>
                  <a:lnTo>
                    <a:pt x="4875" y="254"/>
                  </a:lnTo>
                  <a:lnTo>
                    <a:pt x="4955" y="313"/>
                  </a:lnTo>
                  <a:lnTo>
                    <a:pt x="4934" y="396"/>
                  </a:lnTo>
                  <a:lnTo>
                    <a:pt x="4969" y="492"/>
                  </a:lnTo>
                  <a:lnTo>
                    <a:pt x="5036" y="567"/>
                  </a:lnTo>
                  <a:lnTo>
                    <a:pt x="4983" y="620"/>
                  </a:lnTo>
                  <a:lnTo>
                    <a:pt x="4970" y="701"/>
                  </a:lnTo>
                  <a:lnTo>
                    <a:pt x="5114" y="798"/>
                  </a:lnTo>
                  <a:lnTo>
                    <a:pt x="5178" y="901"/>
                  </a:lnTo>
                  <a:lnTo>
                    <a:pt x="5280" y="1037"/>
                  </a:lnTo>
                  <a:lnTo>
                    <a:pt x="5361" y="1143"/>
                  </a:lnTo>
                  <a:lnTo>
                    <a:pt x="5403" y="1254"/>
                  </a:lnTo>
                  <a:lnTo>
                    <a:pt x="5445" y="1414"/>
                  </a:lnTo>
                  <a:lnTo>
                    <a:pt x="5552" y="1441"/>
                  </a:lnTo>
                  <a:lnTo>
                    <a:pt x="5552" y="1572"/>
                  </a:lnTo>
                  <a:lnTo>
                    <a:pt x="5628" y="1696"/>
                  </a:lnTo>
                  <a:lnTo>
                    <a:pt x="5741" y="1590"/>
                  </a:lnTo>
                  <a:lnTo>
                    <a:pt x="5864" y="1604"/>
                  </a:lnTo>
                  <a:lnTo>
                    <a:pt x="5906" y="1698"/>
                  </a:lnTo>
                  <a:lnTo>
                    <a:pt x="6031" y="1691"/>
                  </a:lnTo>
                  <a:lnTo>
                    <a:pt x="6147" y="1683"/>
                  </a:lnTo>
                  <a:lnTo>
                    <a:pt x="6221" y="1668"/>
                  </a:lnTo>
                  <a:lnTo>
                    <a:pt x="6284" y="1754"/>
                  </a:lnTo>
                  <a:lnTo>
                    <a:pt x="6357" y="1690"/>
                  </a:lnTo>
                  <a:lnTo>
                    <a:pt x="6413" y="1559"/>
                  </a:lnTo>
                  <a:lnTo>
                    <a:pt x="6465" y="1660"/>
                  </a:lnTo>
                  <a:lnTo>
                    <a:pt x="6417" y="1769"/>
                  </a:lnTo>
                  <a:lnTo>
                    <a:pt x="6412" y="1877"/>
                  </a:lnTo>
                  <a:lnTo>
                    <a:pt x="6481" y="1936"/>
                  </a:lnTo>
                  <a:lnTo>
                    <a:pt x="6563" y="1822"/>
                  </a:lnTo>
                  <a:lnTo>
                    <a:pt x="6625" y="1758"/>
                  </a:lnTo>
                  <a:lnTo>
                    <a:pt x="6669" y="1841"/>
                  </a:lnTo>
                  <a:lnTo>
                    <a:pt x="6625" y="1957"/>
                  </a:lnTo>
                  <a:lnTo>
                    <a:pt x="6731" y="1994"/>
                  </a:lnTo>
                  <a:lnTo>
                    <a:pt x="6807" y="2069"/>
                  </a:lnTo>
                  <a:lnTo>
                    <a:pt x="6890" y="2135"/>
                  </a:lnTo>
                  <a:lnTo>
                    <a:pt x="6978" y="2204"/>
                  </a:lnTo>
                  <a:lnTo>
                    <a:pt x="7027" y="2270"/>
                  </a:lnTo>
                  <a:lnTo>
                    <a:pt x="7091" y="2327"/>
                  </a:lnTo>
                  <a:lnTo>
                    <a:pt x="7170" y="2349"/>
                  </a:lnTo>
                  <a:lnTo>
                    <a:pt x="7165" y="2275"/>
                  </a:lnTo>
                  <a:lnTo>
                    <a:pt x="7110" y="2144"/>
                  </a:lnTo>
                  <a:lnTo>
                    <a:pt x="7296" y="2137"/>
                  </a:lnTo>
                  <a:lnTo>
                    <a:pt x="7472" y="2095"/>
                  </a:lnTo>
                  <a:cubicBezTo>
                    <a:pt x="7497" y="2085"/>
                    <a:pt x="7514" y="2059"/>
                    <a:pt x="7514" y="2031"/>
                  </a:cubicBezTo>
                  <a:cubicBezTo>
                    <a:pt x="7514" y="1939"/>
                    <a:pt x="7398" y="1910"/>
                    <a:pt x="7359" y="1991"/>
                  </a:cubicBezTo>
                  <a:lnTo>
                    <a:pt x="7180" y="1932"/>
                  </a:lnTo>
                  <a:lnTo>
                    <a:pt x="7115" y="1848"/>
                  </a:lnTo>
                  <a:lnTo>
                    <a:pt x="7171" y="1788"/>
                  </a:lnTo>
                  <a:lnTo>
                    <a:pt x="7154" y="1702"/>
                  </a:lnTo>
                  <a:lnTo>
                    <a:pt x="7197" y="1532"/>
                  </a:lnTo>
                  <a:lnTo>
                    <a:pt x="7001" y="1616"/>
                  </a:lnTo>
                  <a:lnTo>
                    <a:pt x="6874" y="1710"/>
                  </a:lnTo>
                  <a:lnTo>
                    <a:pt x="6760" y="1730"/>
                  </a:lnTo>
                  <a:lnTo>
                    <a:pt x="6767" y="1582"/>
                  </a:lnTo>
                  <a:lnTo>
                    <a:pt x="6704" y="1510"/>
                  </a:lnTo>
                  <a:lnTo>
                    <a:pt x="6683" y="1398"/>
                  </a:lnTo>
                  <a:lnTo>
                    <a:pt x="6811" y="1298"/>
                  </a:lnTo>
                  <a:lnTo>
                    <a:pt x="6911" y="1176"/>
                  </a:lnTo>
                  <a:lnTo>
                    <a:pt x="6929" y="1048"/>
                  </a:lnTo>
                  <a:lnTo>
                    <a:pt x="6901" y="918"/>
                  </a:lnTo>
                  <a:lnTo>
                    <a:pt x="6982" y="827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100"/>
              </a:pPr>
              <a:endParaRPr sz="2519"/>
            </a:p>
          </p:txBody>
        </p:sp>
        <p:sp>
          <p:nvSpPr>
            <p:cNvPr id="598" name="Shape 6170"/>
            <p:cNvSpPr/>
            <p:nvPr/>
          </p:nvSpPr>
          <p:spPr>
            <a:xfrm>
              <a:off x="6085869" y="1407251"/>
              <a:ext cx="17541" cy="15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84" y="2101"/>
                  </a:moveTo>
                  <a:lnTo>
                    <a:pt x="0" y="10018"/>
                  </a:lnTo>
                  <a:lnTo>
                    <a:pt x="1924" y="21600"/>
                  </a:lnTo>
                  <a:lnTo>
                    <a:pt x="9832" y="12960"/>
                  </a:lnTo>
                  <a:lnTo>
                    <a:pt x="21600" y="0"/>
                  </a:lnTo>
                  <a:lnTo>
                    <a:pt x="8384" y="2101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99" name="Shape 6171"/>
            <p:cNvSpPr/>
            <p:nvPr/>
          </p:nvSpPr>
          <p:spPr>
            <a:xfrm>
              <a:off x="6132495" y="1548272"/>
              <a:ext cx="8750" cy="102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95" y="0"/>
                  </a:moveTo>
                  <a:lnTo>
                    <a:pt x="2150" y="1966"/>
                  </a:lnTo>
                  <a:lnTo>
                    <a:pt x="0" y="14899"/>
                  </a:lnTo>
                  <a:lnTo>
                    <a:pt x="13781" y="21600"/>
                  </a:lnTo>
                  <a:lnTo>
                    <a:pt x="21600" y="8558"/>
                  </a:lnTo>
                  <a:lnTo>
                    <a:pt x="14695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0" name="Shape 6172"/>
            <p:cNvSpPr/>
            <p:nvPr/>
          </p:nvSpPr>
          <p:spPr>
            <a:xfrm>
              <a:off x="6208787" y="1488137"/>
              <a:ext cx="15149" cy="23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311" y="1188"/>
                  </a:moveTo>
                  <a:lnTo>
                    <a:pt x="2903" y="3754"/>
                  </a:lnTo>
                  <a:lnTo>
                    <a:pt x="6906" y="9918"/>
                  </a:lnTo>
                  <a:lnTo>
                    <a:pt x="0" y="19975"/>
                  </a:lnTo>
                  <a:lnTo>
                    <a:pt x="8431" y="21600"/>
                  </a:lnTo>
                  <a:lnTo>
                    <a:pt x="15976" y="18316"/>
                  </a:lnTo>
                  <a:lnTo>
                    <a:pt x="18572" y="10244"/>
                  </a:lnTo>
                  <a:lnTo>
                    <a:pt x="21600" y="5318"/>
                  </a:lnTo>
                  <a:lnTo>
                    <a:pt x="19816" y="0"/>
                  </a:lnTo>
                  <a:lnTo>
                    <a:pt x="11311" y="1188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1" name="Shape 6173"/>
            <p:cNvSpPr/>
            <p:nvPr/>
          </p:nvSpPr>
          <p:spPr>
            <a:xfrm>
              <a:off x="6168324" y="1507073"/>
              <a:ext cx="9558" cy="11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01" y="0"/>
                  </a:moveTo>
                  <a:lnTo>
                    <a:pt x="2286" y="8809"/>
                  </a:lnTo>
                  <a:lnTo>
                    <a:pt x="0" y="21600"/>
                  </a:lnTo>
                  <a:lnTo>
                    <a:pt x="15560" y="16644"/>
                  </a:lnTo>
                  <a:lnTo>
                    <a:pt x="21600" y="3209"/>
                  </a:lnTo>
                  <a:lnTo>
                    <a:pt x="9701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2" name="Shape 6174"/>
            <p:cNvSpPr/>
            <p:nvPr/>
          </p:nvSpPr>
          <p:spPr>
            <a:xfrm>
              <a:off x="6637395" y="1228400"/>
              <a:ext cx="6405" cy="10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59" y="0"/>
                  </a:moveTo>
                  <a:lnTo>
                    <a:pt x="0" y="7565"/>
                  </a:lnTo>
                  <a:lnTo>
                    <a:pt x="9131" y="21600"/>
                  </a:lnTo>
                  <a:lnTo>
                    <a:pt x="21600" y="15555"/>
                  </a:lnTo>
                  <a:lnTo>
                    <a:pt x="17459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3" name="Shape 6175"/>
            <p:cNvSpPr/>
            <p:nvPr/>
          </p:nvSpPr>
          <p:spPr>
            <a:xfrm>
              <a:off x="6626910" y="1243076"/>
              <a:ext cx="9058" cy="8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89" y="0"/>
                  </a:moveTo>
                  <a:lnTo>
                    <a:pt x="0" y="7324"/>
                  </a:lnTo>
                  <a:lnTo>
                    <a:pt x="11835" y="21600"/>
                  </a:lnTo>
                  <a:lnTo>
                    <a:pt x="21600" y="7437"/>
                  </a:lnTo>
                  <a:lnTo>
                    <a:pt x="9589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4" name="Shape 6176"/>
            <p:cNvSpPr/>
            <p:nvPr/>
          </p:nvSpPr>
          <p:spPr>
            <a:xfrm>
              <a:off x="6720134" y="1710381"/>
              <a:ext cx="18844" cy="15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863" y="1314"/>
                  </a:moveTo>
                  <a:lnTo>
                    <a:pt x="3082" y="0"/>
                  </a:lnTo>
                  <a:lnTo>
                    <a:pt x="0" y="13744"/>
                  </a:lnTo>
                  <a:lnTo>
                    <a:pt x="4388" y="21412"/>
                  </a:lnTo>
                  <a:lnTo>
                    <a:pt x="16385" y="21600"/>
                  </a:lnTo>
                  <a:lnTo>
                    <a:pt x="21600" y="6584"/>
                  </a:lnTo>
                  <a:lnTo>
                    <a:pt x="12863" y="131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5" name="Shape 6177"/>
            <p:cNvSpPr/>
            <p:nvPr/>
          </p:nvSpPr>
          <p:spPr>
            <a:xfrm>
              <a:off x="6751946" y="1712126"/>
              <a:ext cx="11954" cy="20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91" y="0"/>
                  </a:moveTo>
                  <a:lnTo>
                    <a:pt x="0" y="3197"/>
                  </a:lnTo>
                  <a:lnTo>
                    <a:pt x="349" y="9792"/>
                  </a:lnTo>
                  <a:lnTo>
                    <a:pt x="3031" y="18244"/>
                  </a:lnTo>
                  <a:lnTo>
                    <a:pt x="15055" y="21600"/>
                  </a:lnTo>
                  <a:lnTo>
                    <a:pt x="21600" y="13149"/>
                  </a:lnTo>
                  <a:lnTo>
                    <a:pt x="17522" y="4680"/>
                  </a:lnTo>
                  <a:lnTo>
                    <a:pt x="10691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6" name="Shape 6178"/>
            <p:cNvSpPr/>
            <p:nvPr/>
          </p:nvSpPr>
          <p:spPr>
            <a:xfrm>
              <a:off x="6761805" y="1751813"/>
              <a:ext cx="8069" cy="13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36" y="0"/>
                  </a:moveTo>
                  <a:lnTo>
                    <a:pt x="0" y="11875"/>
                  </a:lnTo>
                  <a:lnTo>
                    <a:pt x="4136" y="21600"/>
                  </a:lnTo>
                  <a:lnTo>
                    <a:pt x="17945" y="19175"/>
                  </a:lnTo>
                  <a:lnTo>
                    <a:pt x="21600" y="1742"/>
                  </a:lnTo>
                  <a:lnTo>
                    <a:pt x="903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7" name="Shape 6179"/>
            <p:cNvSpPr/>
            <p:nvPr/>
          </p:nvSpPr>
          <p:spPr>
            <a:xfrm>
              <a:off x="6850491" y="1712070"/>
              <a:ext cx="9103" cy="14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10" y="0"/>
                  </a:moveTo>
                  <a:lnTo>
                    <a:pt x="880" y="2109"/>
                  </a:lnTo>
                  <a:lnTo>
                    <a:pt x="0" y="13088"/>
                  </a:lnTo>
                  <a:lnTo>
                    <a:pt x="7921" y="21600"/>
                  </a:lnTo>
                  <a:lnTo>
                    <a:pt x="21600" y="7612"/>
                  </a:lnTo>
                  <a:lnTo>
                    <a:pt x="1191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8" name="Shape 6180"/>
            <p:cNvSpPr/>
            <p:nvPr/>
          </p:nvSpPr>
          <p:spPr>
            <a:xfrm>
              <a:off x="6858599" y="1689472"/>
              <a:ext cx="9137" cy="101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98" y="0"/>
                  </a:moveTo>
                  <a:lnTo>
                    <a:pt x="0" y="9289"/>
                  </a:lnTo>
                  <a:lnTo>
                    <a:pt x="7613" y="17722"/>
                  </a:lnTo>
                  <a:lnTo>
                    <a:pt x="19807" y="21600"/>
                  </a:lnTo>
                  <a:lnTo>
                    <a:pt x="21600" y="4514"/>
                  </a:lnTo>
                  <a:lnTo>
                    <a:pt x="3498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9" name="Shape 6181"/>
            <p:cNvSpPr/>
            <p:nvPr/>
          </p:nvSpPr>
          <p:spPr>
            <a:xfrm>
              <a:off x="6804085" y="2320571"/>
              <a:ext cx="165029" cy="51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58" extrusionOk="0">
                  <a:moveTo>
                    <a:pt x="0" y="14220"/>
                  </a:moveTo>
                  <a:lnTo>
                    <a:pt x="613" y="10143"/>
                  </a:lnTo>
                  <a:lnTo>
                    <a:pt x="2247" y="6258"/>
                  </a:lnTo>
                  <a:lnTo>
                    <a:pt x="3538" y="5398"/>
                  </a:lnTo>
                  <a:lnTo>
                    <a:pt x="5022" y="3450"/>
                  </a:lnTo>
                  <a:lnTo>
                    <a:pt x="6054" y="2255"/>
                  </a:lnTo>
                  <a:lnTo>
                    <a:pt x="7558" y="1542"/>
                  </a:lnTo>
                  <a:lnTo>
                    <a:pt x="9385" y="0"/>
                  </a:lnTo>
                  <a:cubicBezTo>
                    <a:pt x="9830" y="32"/>
                    <a:pt x="10273" y="131"/>
                    <a:pt x="10715" y="295"/>
                  </a:cubicBezTo>
                  <a:cubicBezTo>
                    <a:pt x="11331" y="526"/>
                    <a:pt x="11942" y="884"/>
                    <a:pt x="12542" y="1369"/>
                  </a:cubicBezTo>
                  <a:lnTo>
                    <a:pt x="14366" y="1488"/>
                  </a:lnTo>
                  <a:lnTo>
                    <a:pt x="15018" y="2024"/>
                  </a:lnTo>
                  <a:cubicBezTo>
                    <a:pt x="15400" y="3033"/>
                    <a:pt x="15828" y="3875"/>
                    <a:pt x="16289" y="4524"/>
                  </a:cubicBezTo>
                  <a:cubicBezTo>
                    <a:pt x="16814" y="5262"/>
                    <a:pt x="17376" y="5742"/>
                    <a:pt x="17952" y="5944"/>
                  </a:cubicBezTo>
                  <a:lnTo>
                    <a:pt x="19084" y="6301"/>
                  </a:lnTo>
                  <a:lnTo>
                    <a:pt x="20389" y="7015"/>
                  </a:lnTo>
                  <a:lnTo>
                    <a:pt x="21600" y="8741"/>
                  </a:lnTo>
                  <a:lnTo>
                    <a:pt x="21441" y="11114"/>
                  </a:lnTo>
                  <a:lnTo>
                    <a:pt x="20766" y="12178"/>
                  </a:lnTo>
                  <a:lnTo>
                    <a:pt x="19161" y="13896"/>
                  </a:lnTo>
                  <a:lnTo>
                    <a:pt x="18031" y="15146"/>
                  </a:lnTo>
                  <a:cubicBezTo>
                    <a:pt x="17549" y="14608"/>
                    <a:pt x="17009" y="14808"/>
                    <a:pt x="16584" y="15681"/>
                  </a:cubicBezTo>
                  <a:cubicBezTo>
                    <a:pt x="16194" y="16484"/>
                    <a:pt x="15934" y="17809"/>
                    <a:pt x="15492" y="18345"/>
                  </a:cubicBezTo>
                  <a:cubicBezTo>
                    <a:pt x="15117" y="18799"/>
                    <a:pt x="14689" y="18593"/>
                    <a:pt x="14381" y="17809"/>
                  </a:cubicBezTo>
                  <a:lnTo>
                    <a:pt x="15053" y="13666"/>
                  </a:lnTo>
                  <a:lnTo>
                    <a:pt x="13847" y="14915"/>
                  </a:lnTo>
                  <a:cubicBezTo>
                    <a:pt x="13591" y="14965"/>
                    <a:pt x="13334" y="14965"/>
                    <a:pt x="13078" y="14915"/>
                  </a:cubicBezTo>
                  <a:cubicBezTo>
                    <a:pt x="12502" y="14804"/>
                    <a:pt x="11934" y="14443"/>
                    <a:pt x="11393" y="13844"/>
                  </a:cubicBezTo>
                  <a:lnTo>
                    <a:pt x="11097" y="11716"/>
                  </a:lnTo>
                  <a:lnTo>
                    <a:pt x="12539" y="11478"/>
                  </a:lnTo>
                  <a:lnTo>
                    <a:pt x="13155" y="9455"/>
                  </a:lnTo>
                  <a:lnTo>
                    <a:pt x="11789" y="9455"/>
                  </a:lnTo>
                  <a:lnTo>
                    <a:pt x="10226" y="11173"/>
                  </a:lnTo>
                  <a:lnTo>
                    <a:pt x="8997" y="10638"/>
                  </a:lnTo>
                  <a:lnTo>
                    <a:pt x="8109" y="9931"/>
                  </a:lnTo>
                  <a:lnTo>
                    <a:pt x="7039" y="9931"/>
                  </a:lnTo>
                  <a:lnTo>
                    <a:pt x="5391" y="9574"/>
                  </a:lnTo>
                  <a:cubicBezTo>
                    <a:pt x="5206" y="9574"/>
                    <a:pt x="5021" y="9574"/>
                    <a:pt x="4835" y="9574"/>
                  </a:cubicBezTo>
                  <a:cubicBezTo>
                    <a:pt x="4650" y="9574"/>
                    <a:pt x="4465" y="9574"/>
                    <a:pt x="4280" y="9574"/>
                  </a:cubicBezTo>
                  <a:lnTo>
                    <a:pt x="3270" y="12133"/>
                  </a:lnTo>
                  <a:lnTo>
                    <a:pt x="5669" y="11821"/>
                  </a:lnTo>
                  <a:lnTo>
                    <a:pt x="7258" y="14246"/>
                  </a:lnTo>
                  <a:lnTo>
                    <a:pt x="6069" y="15793"/>
                  </a:lnTo>
                  <a:lnTo>
                    <a:pt x="5237" y="16976"/>
                  </a:lnTo>
                  <a:cubicBezTo>
                    <a:pt x="5476" y="20061"/>
                    <a:pt x="4041" y="21600"/>
                    <a:pt x="3572" y="18761"/>
                  </a:cubicBezTo>
                  <a:cubicBezTo>
                    <a:pt x="3449" y="18015"/>
                    <a:pt x="3506" y="17140"/>
                    <a:pt x="3453" y="16328"/>
                  </a:cubicBezTo>
                  <a:cubicBezTo>
                    <a:pt x="3385" y="15280"/>
                    <a:pt x="3140" y="14398"/>
                    <a:pt x="2798" y="14127"/>
                  </a:cubicBezTo>
                  <a:cubicBezTo>
                    <a:pt x="2476" y="13872"/>
                    <a:pt x="2134" y="14221"/>
                    <a:pt x="1932" y="15012"/>
                  </a:cubicBezTo>
                  <a:lnTo>
                    <a:pt x="1279" y="15719"/>
                  </a:lnTo>
                  <a:lnTo>
                    <a:pt x="108" y="16433"/>
                  </a:lnTo>
                  <a:lnTo>
                    <a:pt x="0" y="1422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0" name="Shape 6182"/>
            <p:cNvSpPr/>
            <p:nvPr/>
          </p:nvSpPr>
          <p:spPr>
            <a:xfrm>
              <a:off x="6908766" y="2377760"/>
              <a:ext cx="39428" cy="174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1" h="21213" extrusionOk="0">
                  <a:moveTo>
                    <a:pt x="9324" y="5830"/>
                  </a:moveTo>
                  <a:lnTo>
                    <a:pt x="4847" y="6015"/>
                  </a:lnTo>
                  <a:lnTo>
                    <a:pt x="0" y="9579"/>
                  </a:lnTo>
                  <a:lnTo>
                    <a:pt x="5079" y="21213"/>
                  </a:lnTo>
                  <a:lnTo>
                    <a:pt x="12286" y="21213"/>
                  </a:lnTo>
                  <a:lnTo>
                    <a:pt x="15990" y="15119"/>
                  </a:lnTo>
                  <a:lnTo>
                    <a:pt x="21426" y="10133"/>
                  </a:lnTo>
                  <a:cubicBezTo>
                    <a:pt x="21600" y="6572"/>
                    <a:pt x="20830" y="3110"/>
                    <a:pt x="19456" y="1272"/>
                  </a:cubicBezTo>
                  <a:cubicBezTo>
                    <a:pt x="18408" y="-129"/>
                    <a:pt x="17133" y="-387"/>
                    <a:pt x="15990" y="571"/>
                  </a:cubicBezTo>
                  <a:lnTo>
                    <a:pt x="9324" y="583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1" name="Shape 6183"/>
            <p:cNvSpPr/>
            <p:nvPr/>
          </p:nvSpPr>
          <p:spPr>
            <a:xfrm>
              <a:off x="6877723" y="2369503"/>
              <a:ext cx="14326" cy="8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36" y="668"/>
                  </a:moveTo>
                  <a:lnTo>
                    <a:pt x="0" y="6733"/>
                  </a:lnTo>
                  <a:lnTo>
                    <a:pt x="107" y="21600"/>
                  </a:lnTo>
                  <a:lnTo>
                    <a:pt x="16082" y="14778"/>
                  </a:lnTo>
                  <a:lnTo>
                    <a:pt x="21600" y="0"/>
                  </a:lnTo>
                  <a:lnTo>
                    <a:pt x="10636" y="668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2" name="Shape 6184"/>
            <p:cNvSpPr/>
            <p:nvPr/>
          </p:nvSpPr>
          <p:spPr>
            <a:xfrm>
              <a:off x="6856787" y="2377507"/>
              <a:ext cx="12450" cy="9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90" y="0"/>
                  </a:moveTo>
                  <a:lnTo>
                    <a:pt x="0" y="9116"/>
                  </a:lnTo>
                  <a:lnTo>
                    <a:pt x="4193" y="21600"/>
                  </a:lnTo>
                  <a:lnTo>
                    <a:pt x="16108" y="16535"/>
                  </a:lnTo>
                  <a:lnTo>
                    <a:pt x="21600" y="3705"/>
                  </a:lnTo>
                  <a:lnTo>
                    <a:pt x="839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3" name="Shape 6185"/>
            <p:cNvSpPr/>
            <p:nvPr/>
          </p:nvSpPr>
          <p:spPr>
            <a:xfrm>
              <a:off x="6884497" y="2255661"/>
              <a:ext cx="70469" cy="55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2" h="21600" extrusionOk="0">
                  <a:moveTo>
                    <a:pt x="2011" y="2763"/>
                  </a:moveTo>
                  <a:lnTo>
                    <a:pt x="4225" y="2050"/>
                  </a:lnTo>
                  <a:lnTo>
                    <a:pt x="4801" y="0"/>
                  </a:lnTo>
                  <a:lnTo>
                    <a:pt x="6317" y="125"/>
                  </a:lnTo>
                  <a:lnTo>
                    <a:pt x="8486" y="894"/>
                  </a:lnTo>
                  <a:lnTo>
                    <a:pt x="10100" y="2559"/>
                  </a:lnTo>
                  <a:lnTo>
                    <a:pt x="8722" y="6602"/>
                  </a:lnTo>
                  <a:lnTo>
                    <a:pt x="11161" y="8200"/>
                  </a:lnTo>
                  <a:lnTo>
                    <a:pt x="13007" y="8319"/>
                  </a:lnTo>
                  <a:lnTo>
                    <a:pt x="13745" y="10578"/>
                  </a:lnTo>
                  <a:lnTo>
                    <a:pt x="15077" y="11225"/>
                  </a:lnTo>
                  <a:lnTo>
                    <a:pt x="17845" y="12109"/>
                  </a:lnTo>
                  <a:lnTo>
                    <a:pt x="18814" y="14361"/>
                  </a:lnTo>
                  <a:lnTo>
                    <a:pt x="20924" y="15179"/>
                  </a:lnTo>
                  <a:lnTo>
                    <a:pt x="20094" y="17141"/>
                  </a:lnTo>
                  <a:lnTo>
                    <a:pt x="21063" y="18984"/>
                  </a:lnTo>
                  <a:lnTo>
                    <a:pt x="21432" y="21481"/>
                  </a:lnTo>
                  <a:lnTo>
                    <a:pt x="19691" y="21600"/>
                  </a:lnTo>
                  <a:lnTo>
                    <a:pt x="16507" y="19638"/>
                  </a:lnTo>
                  <a:lnTo>
                    <a:pt x="14345" y="20174"/>
                  </a:lnTo>
                  <a:lnTo>
                    <a:pt x="12228" y="16190"/>
                  </a:lnTo>
                  <a:lnTo>
                    <a:pt x="15504" y="15714"/>
                  </a:lnTo>
                  <a:lnTo>
                    <a:pt x="18272" y="17081"/>
                  </a:lnTo>
                  <a:lnTo>
                    <a:pt x="16427" y="13878"/>
                  </a:lnTo>
                  <a:lnTo>
                    <a:pt x="14212" y="12986"/>
                  </a:lnTo>
                  <a:lnTo>
                    <a:pt x="12389" y="13150"/>
                  </a:lnTo>
                  <a:lnTo>
                    <a:pt x="10313" y="11077"/>
                  </a:lnTo>
                  <a:lnTo>
                    <a:pt x="8618" y="8468"/>
                  </a:lnTo>
                  <a:lnTo>
                    <a:pt x="7107" y="8118"/>
                  </a:lnTo>
                  <a:lnTo>
                    <a:pt x="6143" y="6878"/>
                  </a:lnTo>
                  <a:lnTo>
                    <a:pt x="5867" y="5153"/>
                  </a:lnTo>
                  <a:lnTo>
                    <a:pt x="3796" y="6045"/>
                  </a:lnTo>
                  <a:lnTo>
                    <a:pt x="1818" y="6937"/>
                  </a:lnTo>
                  <a:cubicBezTo>
                    <a:pt x="1194" y="7473"/>
                    <a:pt x="346" y="7126"/>
                    <a:pt x="77" y="6223"/>
                  </a:cubicBezTo>
                  <a:cubicBezTo>
                    <a:pt x="-168" y="5402"/>
                    <a:pt x="194" y="4488"/>
                    <a:pt x="854" y="4261"/>
                  </a:cubicBezTo>
                  <a:lnTo>
                    <a:pt x="2011" y="276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4" name="Shape 6186"/>
            <p:cNvSpPr/>
            <p:nvPr/>
          </p:nvSpPr>
          <p:spPr>
            <a:xfrm>
              <a:off x="6896288" y="2277786"/>
              <a:ext cx="18225" cy="33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32" y="0"/>
                  </a:moveTo>
                  <a:lnTo>
                    <a:pt x="6579" y="4363"/>
                  </a:lnTo>
                  <a:lnTo>
                    <a:pt x="409" y="9021"/>
                  </a:lnTo>
                  <a:lnTo>
                    <a:pt x="0" y="12293"/>
                  </a:lnTo>
                  <a:lnTo>
                    <a:pt x="4904" y="15849"/>
                  </a:lnTo>
                  <a:lnTo>
                    <a:pt x="12094" y="19320"/>
                  </a:lnTo>
                  <a:lnTo>
                    <a:pt x="17646" y="21600"/>
                  </a:lnTo>
                  <a:lnTo>
                    <a:pt x="21600" y="18031"/>
                  </a:lnTo>
                  <a:lnTo>
                    <a:pt x="21600" y="12392"/>
                  </a:lnTo>
                  <a:lnTo>
                    <a:pt x="18545" y="9529"/>
                  </a:lnTo>
                  <a:lnTo>
                    <a:pt x="15016" y="6393"/>
                  </a:lnTo>
                  <a:lnTo>
                    <a:pt x="14499" y="3531"/>
                  </a:lnTo>
                  <a:lnTo>
                    <a:pt x="7232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5" name="Shape 6187"/>
            <p:cNvSpPr/>
            <p:nvPr/>
          </p:nvSpPr>
          <p:spPr>
            <a:xfrm>
              <a:off x="6958941" y="2299098"/>
              <a:ext cx="12441" cy="207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2" h="21211" extrusionOk="0">
                  <a:moveTo>
                    <a:pt x="11293" y="0"/>
                  </a:moveTo>
                  <a:lnTo>
                    <a:pt x="6627" y="5552"/>
                  </a:lnTo>
                  <a:lnTo>
                    <a:pt x="112" y="8400"/>
                  </a:lnTo>
                  <a:lnTo>
                    <a:pt x="0" y="15188"/>
                  </a:lnTo>
                  <a:lnTo>
                    <a:pt x="4724" y="20914"/>
                  </a:lnTo>
                  <a:cubicBezTo>
                    <a:pt x="8686" y="21600"/>
                    <a:pt x="12952" y="21081"/>
                    <a:pt x="16167" y="19521"/>
                  </a:cubicBezTo>
                  <a:cubicBezTo>
                    <a:pt x="19834" y="17742"/>
                    <a:pt x="21600" y="14892"/>
                    <a:pt x="20771" y="12093"/>
                  </a:cubicBezTo>
                  <a:lnTo>
                    <a:pt x="18469" y="3584"/>
                  </a:lnTo>
                  <a:lnTo>
                    <a:pt x="11293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6" name="Shape 6188"/>
            <p:cNvSpPr/>
            <p:nvPr/>
          </p:nvSpPr>
          <p:spPr>
            <a:xfrm>
              <a:off x="6985430" y="2306911"/>
              <a:ext cx="25940" cy="12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16" h="20407" extrusionOk="0">
                  <a:moveTo>
                    <a:pt x="4937" y="0"/>
                  </a:moveTo>
                  <a:lnTo>
                    <a:pt x="649" y="3882"/>
                  </a:lnTo>
                  <a:lnTo>
                    <a:pt x="0" y="17047"/>
                  </a:lnTo>
                  <a:lnTo>
                    <a:pt x="5619" y="16300"/>
                  </a:lnTo>
                  <a:lnTo>
                    <a:pt x="11978" y="14148"/>
                  </a:lnTo>
                  <a:cubicBezTo>
                    <a:pt x="12597" y="18932"/>
                    <a:pt x="15156" y="21600"/>
                    <a:pt x="17481" y="19887"/>
                  </a:cubicBezTo>
                  <a:cubicBezTo>
                    <a:pt x="21175" y="17165"/>
                    <a:pt x="21600" y="7095"/>
                    <a:pt x="18187" y="3182"/>
                  </a:cubicBezTo>
                  <a:lnTo>
                    <a:pt x="13868" y="313"/>
                  </a:lnTo>
                  <a:lnTo>
                    <a:pt x="4937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7" name="Shape 6189"/>
            <p:cNvSpPr/>
            <p:nvPr/>
          </p:nvSpPr>
          <p:spPr>
            <a:xfrm>
              <a:off x="6967603" y="2319900"/>
              <a:ext cx="15863" cy="13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56" extrusionOk="0">
                  <a:moveTo>
                    <a:pt x="12529" y="0"/>
                  </a:moveTo>
                  <a:lnTo>
                    <a:pt x="9020" y="6402"/>
                  </a:lnTo>
                  <a:lnTo>
                    <a:pt x="0" y="10890"/>
                  </a:lnTo>
                  <a:lnTo>
                    <a:pt x="1726" y="19983"/>
                  </a:lnTo>
                  <a:cubicBezTo>
                    <a:pt x="4112" y="21109"/>
                    <a:pt x="6687" y="21600"/>
                    <a:pt x="9259" y="21419"/>
                  </a:cubicBezTo>
                  <a:cubicBezTo>
                    <a:pt x="14047" y="21082"/>
                    <a:pt x="18507" y="18488"/>
                    <a:pt x="21600" y="14240"/>
                  </a:cubicBezTo>
                  <a:lnTo>
                    <a:pt x="12529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8" name="Shape 6190"/>
            <p:cNvSpPr/>
            <p:nvPr/>
          </p:nvSpPr>
          <p:spPr>
            <a:xfrm>
              <a:off x="6935755" y="2315956"/>
              <a:ext cx="8052" cy="11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32" y="0"/>
                  </a:moveTo>
                  <a:lnTo>
                    <a:pt x="0" y="8076"/>
                  </a:lnTo>
                  <a:lnTo>
                    <a:pt x="7701" y="21600"/>
                  </a:lnTo>
                  <a:lnTo>
                    <a:pt x="21600" y="12165"/>
                  </a:lnTo>
                  <a:lnTo>
                    <a:pt x="10532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9" name="Shape 6191"/>
            <p:cNvSpPr/>
            <p:nvPr/>
          </p:nvSpPr>
          <p:spPr>
            <a:xfrm>
              <a:off x="6965522" y="2325010"/>
              <a:ext cx="89438" cy="52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2" h="21600" extrusionOk="0">
                  <a:moveTo>
                    <a:pt x="10688" y="2269"/>
                  </a:moveTo>
                  <a:lnTo>
                    <a:pt x="8365" y="5138"/>
                  </a:lnTo>
                  <a:lnTo>
                    <a:pt x="6581" y="4846"/>
                  </a:lnTo>
                  <a:lnTo>
                    <a:pt x="5179" y="5025"/>
                  </a:lnTo>
                  <a:lnTo>
                    <a:pt x="3513" y="7003"/>
                  </a:lnTo>
                  <a:lnTo>
                    <a:pt x="2812" y="9539"/>
                  </a:lnTo>
                  <a:lnTo>
                    <a:pt x="3993" y="10283"/>
                  </a:lnTo>
                  <a:lnTo>
                    <a:pt x="4866" y="12828"/>
                  </a:lnTo>
                  <a:lnTo>
                    <a:pt x="3561" y="14674"/>
                  </a:lnTo>
                  <a:lnTo>
                    <a:pt x="3379" y="16597"/>
                  </a:lnTo>
                  <a:lnTo>
                    <a:pt x="907" y="17342"/>
                  </a:lnTo>
                  <a:lnTo>
                    <a:pt x="0" y="20483"/>
                  </a:lnTo>
                  <a:lnTo>
                    <a:pt x="1965" y="21600"/>
                  </a:lnTo>
                  <a:cubicBezTo>
                    <a:pt x="2527" y="21022"/>
                    <a:pt x="3095" y="20464"/>
                    <a:pt x="3670" y="19925"/>
                  </a:cubicBezTo>
                  <a:cubicBezTo>
                    <a:pt x="4635" y="19021"/>
                    <a:pt x="5617" y="18172"/>
                    <a:pt x="6616" y="17381"/>
                  </a:cubicBezTo>
                  <a:cubicBezTo>
                    <a:pt x="6992" y="15657"/>
                    <a:pt x="8163" y="14875"/>
                    <a:pt x="9125" y="15705"/>
                  </a:cubicBezTo>
                  <a:cubicBezTo>
                    <a:pt x="9895" y="16371"/>
                    <a:pt x="10265" y="17898"/>
                    <a:pt x="9993" y="19297"/>
                  </a:cubicBezTo>
                  <a:lnTo>
                    <a:pt x="11916" y="15876"/>
                  </a:lnTo>
                  <a:cubicBezTo>
                    <a:pt x="11807" y="14699"/>
                    <a:pt x="12006" y="13499"/>
                    <a:pt x="12461" y="12595"/>
                  </a:cubicBezTo>
                  <a:cubicBezTo>
                    <a:pt x="13240" y="11050"/>
                    <a:pt x="14550" y="10660"/>
                    <a:pt x="15589" y="11665"/>
                  </a:cubicBezTo>
                  <a:lnTo>
                    <a:pt x="18025" y="8500"/>
                  </a:lnTo>
                  <a:cubicBezTo>
                    <a:pt x="18812" y="9933"/>
                    <a:pt x="20144" y="9933"/>
                    <a:pt x="20930" y="8500"/>
                  </a:cubicBezTo>
                  <a:cubicBezTo>
                    <a:pt x="21483" y="7493"/>
                    <a:pt x="21600" y="5997"/>
                    <a:pt x="21221" y="4778"/>
                  </a:cubicBezTo>
                  <a:lnTo>
                    <a:pt x="16857" y="0"/>
                  </a:lnTo>
                  <a:cubicBezTo>
                    <a:pt x="16003" y="558"/>
                    <a:pt x="15155" y="1138"/>
                    <a:pt x="14311" y="1740"/>
                  </a:cubicBezTo>
                  <a:cubicBezTo>
                    <a:pt x="13470" y="2341"/>
                    <a:pt x="12633" y="2964"/>
                    <a:pt x="11802" y="3609"/>
                  </a:cubicBezTo>
                  <a:lnTo>
                    <a:pt x="10688" y="226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20" name="Shape 6192"/>
            <p:cNvSpPr/>
            <p:nvPr/>
          </p:nvSpPr>
          <p:spPr>
            <a:xfrm>
              <a:off x="7061984" y="2329591"/>
              <a:ext cx="21386" cy="138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16" y="0"/>
                  </a:moveTo>
                  <a:lnTo>
                    <a:pt x="7327" y="1214"/>
                  </a:lnTo>
                  <a:lnTo>
                    <a:pt x="0" y="10763"/>
                  </a:lnTo>
                  <a:lnTo>
                    <a:pt x="5173" y="21600"/>
                  </a:lnTo>
                  <a:lnTo>
                    <a:pt x="16698" y="11889"/>
                  </a:lnTo>
                  <a:lnTo>
                    <a:pt x="21600" y="6440"/>
                  </a:lnTo>
                  <a:lnTo>
                    <a:pt x="1391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21" name="Shape 6193"/>
            <p:cNvSpPr/>
            <p:nvPr/>
          </p:nvSpPr>
          <p:spPr>
            <a:xfrm>
              <a:off x="6701855" y="2651404"/>
              <a:ext cx="41530" cy="23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8" h="21600" extrusionOk="0">
                  <a:moveTo>
                    <a:pt x="9444" y="0"/>
                  </a:moveTo>
                  <a:cubicBezTo>
                    <a:pt x="8750" y="158"/>
                    <a:pt x="8056" y="316"/>
                    <a:pt x="7362" y="474"/>
                  </a:cubicBezTo>
                  <a:cubicBezTo>
                    <a:pt x="6669" y="632"/>
                    <a:pt x="5975" y="790"/>
                    <a:pt x="5281" y="948"/>
                  </a:cubicBezTo>
                  <a:lnTo>
                    <a:pt x="0" y="7666"/>
                  </a:lnTo>
                  <a:lnTo>
                    <a:pt x="1291" y="12904"/>
                  </a:lnTo>
                  <a:lnTo>
                    <a:pt x="730" y="18969"/>
                  </a:lnTo>
                  <a:lnTo>
                    <a:pt x="4168" y="21600"/>
                  </a:lnTo>
                  <a:lnTo>
                    <a:pt x="6919" y="17642"/>
                  </a:lnTo>
                  <a:lnTo>
                    <a:pt x="11708" y="14231"/>
                  </a:lnTo>
                  <a:lnTo>
                    <a:pt x="14649" y="18187"/>
                  </a:lnTo>
                  <a:cubicBezTo>
                    <a:pt x="15852" y="19903"/>
                    <a:pt x="17488" y="20126"/>
                    <a:pt x="18814" y="18756"/>
                  </a:cubicBezTo>
                  <a:cubicBezTo>
                    <a:pt x="21018" y="16477"/>
                    <a:pt x="21600" y="11064"/>
                    <a:pt x="20036" y="7382"/>
                  </a:cubicBezTo>
                  <a:lnTo>
                    <a:pt x="10281" y="7951"/>
                  </a:lnTo>
                  <a:lnTo>
                    <a:pt x="9444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22" name="Shape 6194"/>
            <p:cNvSpPr/>
            <p:nvPr/>
          </p:nvSpPr>
          <p:spPr>
            <a:xfrm>
              <a:off x="5851088" y="2022413"/>
              <a:ext cx="32306" cy="82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58"/>
                  </a:moveTo>
                  <a:lnTo>
                    <a:pt x="6998" y="0"/>
                  </a:lnTo>
                  <a:lnTo>
                    <a:pt x="7417" y="2219"/>
                  </a:lnTo>
                  <a:lnTo>
                    <a:pt x="11745" y="4335"/>
                  </a:lnTo>
                  <a:lnTo>
                    <a:pt x="14449" y="6610"/>
                  </a:lnTo>
                  <a:lnTo>
                    <a:pt x="16072" y="9777"/>
                  </a:lnTo>
                  <a:lnTo>
                    <a:pt x="16207" y="11728"/>
                  </a:lnTo>
                  <a:lnTo>
                    <a:pt x="18084" y="13467"/>
                  </a:lnTo>
                  <a:lnTo>
                    <a:pt x="18084" y="15319"/>
                  </a:lnTo>
                  <a:lnTo>
                    <a:pt x="20112" y="18168"/>
                  </a:lnTo>
                  <a:lnTo>
                    <a:pt x="21600" y="20602"/>
                  </a:lnTo>
                  <a:lnTo>
                    <a:pt x="17948" y="21600"/>
                  </a:lnTo>
                  <a:lnTo>
                    <a:pt x="14905" y="18863"/>
                  </a:lnTo>
                  <a:lnTo>
                    <a:pt x="13687" y="14313"/>
                  </a:lnTo>
                  <a:cubicBezTo>
                    <a:pt x="12597" y="13444"/>
                    <a:pt x="11654" y="12547"/>
                    <a:pt x="10865" y="11629"/>
                  </a:cubicBezTo>
                  <a:cubicBezTo>
                    <a:pt x="10077" y="10711"/>
                    <a:pt x="9445" y="9775"/>
                    <a:pt x="8972" y="8825"/>
                  </a:cubicBezTo>
                  <a:lnTo>
                    <a:pt x="7501" y="6299"/>
                  </a:lnTo>
                  <a:lnTo>
                    <a:pt x="5522" y="3819"/>
                  </a:lnTo>
                  <a:lnTo>
                    <a:pt x="0" y="258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</p:grpSp>
      <p:sp>
        <p:nvSpPr>
          <p:cNvPr id="185" name="TextBox 184"/>
          <p:cNvSpPr txBox="1"/>
          <p:nvPr/>
        </p:nvSpPr>
        <p:spPr>
          <a:xfrm>
            <a:off x="7711661" y="1566102"/>
            <a:ext cx="3140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ea typeface="Roboto Light" panose="02000000000000000000" pitchFamily="2" charset="0"/>
              </a:rPr>
              <a:t>KRÉTA VIDEÓTÁR</a:t>
            </a:r>
            <a:endParaRPr lang="ru-RU" sz="2400" dirty="0">
              <a:ea typeface="Roboto Light" panose="02000000000000000000" pitchFamily="2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7711661" y="2334200"/>
            <a:ext cx="31406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dirty="0" smtClean="0">
                <a:solidFill>
                  <a:schemeClr val="bg2"/>
                </a:solidFill>
                <a:ea typeface="Roboto Light" panose="02000000000000000000" pitchFamily="2" charset="0"/>
              </a:rPr>
              <a:t>A KRÉTÁ-</a:t>
            </a:r>
            <a:r>
              <a:rPr lang="hu-HU" dirty="0" err="1" smtClean="0">
                <a:solidFill>
                  <a:schemeClr val="bg2"/>
                </a:solidFill>
                <a:ea typeface="Roboto Light" panose="02000000000000000000" pitchFamily="2" charset="0"/>
              </a:rPr>
              <a:t>ban</a:t>
            </a:r>
            <a:r>
              <a:rPr lang="hu-HU" dirty="0" smtClean="0">
                <a:solidFill>
                  <a:schemeClr val="bg2"/>
                </a:solidFill>
                <a:ea typeface="Roboto Light" panose="02000000000000000000" pitchFamily="2" charset="0"/>
              </a:rPr>
              <a:t> való iktatást és a leiktatott dokumentumok visszakeresését videón is bemutatjuk. </a:t>
            </a:r>
          </a:p>
          <a:p>
            <a:pPr algn="just"/>
            <a:endParaRPr lang="hu-HU" dirty="0">
              <a:solidFill>
                <a:schemeClr val="bg2"/>
              </a:solidFill>
              <a:ea typeface="Roboto Light" panose="02000000000000000000" pitchFamily="2" charset="0"/>
            </a:endParaRPr>
          </a:p>
          <a:p>
            <a:pPr algn="just"/>
            <a:r>
              <a:rPr lang="hu-HU" dirty="0" smtClean="0">
                <a:solidFill>
                  <a:schemeClr val="bg2"/>
                </a:solidFill>
                <a:ea typeface="Roboto Light" panose="02000000000000000000" pitchFamily="2" charset="0"/>
              </a:rPr>
              <a:t>A videó az alábbi linken elérhető:</a:t>
            </a:r>
            <a:endParaRPr lang="hu-HU" dirty="0">
              <a:solidFill>
                <a:schemeClr val="bg2"/>
              </a:solidFill>
              <a:ea typeface="Roboto Light" panose="02000000000000000000" pitchFamily="2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TÁMOGATÁS</a:t>
            </a:r>
            <a:endParaRPr lang="ru-RU" dirty="0"/>
          </a:p>
        </p:txBody>
      </p:sp>
      <p:sp>
        <p:nvSpPr>
          <p:cNvPr id="195" name="Скругленный прямоугольник 51"/>
          <p:cNvSpPr/>
          <p:nvPr/>
        </p:nvSpPr>
        <p:spPr>
          <a:xfrm>
            <a:off x="7789927" y="4757924"/>
            <a:ext cx="3008784" cy="704492"/>
          </a:xfrm>
          <a:prstGeom prst="roundRect">
            <a:avLst>
              <a:gd name="adj" fmla="val 2500"/>
            </a:avLst>
          </a:prstGeom>
          <a:solidFill>
            <a:schemeClr val="accent3"/>
          </a:solidFill>
          <a:ln>
            <a:noFill/>
          </a:ln>
          <a:effectLst>
            <a:outerShdw blurRad="50800" dist="12700" dir="2700000" algn="tl" rotWithShape="0">
              <a:prstClr val="black">
                <a:alpha val="6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141"/>
          </a:p>
        </p:txBody>
      </p:sp>
      <p:sp>
        <p:nvSpPr>
          <p:cNvPr id="198" name="Freeform 39"/>
          <p:cNvSpPr>
            <a:spLocks noChangeArrowheads="1"/>
          </p:cNvSpPr>
          <p:nvPr/>
        </p:nvSpPr>
        <p:spPr bwMode="auto">
          <a:xfrm>
            <a:off x="8084502" y="4973595"/>
            <a:ext cx="288000" cy="288000"/>
          </a:xfrm>
          <a:custGeom>
            <a:avLst/>
            <a:gdLst>
              <a:gd name="T0" fmla="*/ 56 w 494"/>
              <a:gd name="T1" fmla="*/ 382 h 468"/>
              <a:gd name="T2" fmla="*/ 90 w 494"/>
              <a:gd name="T3" fmla="*/ 416 h 468"/>
              <a:gd name="T4" fmla="*/ 129 w 494"/>
              <a:gd name="T5" fmla="*/ 373 h 468"/>
              <a:gd name="T6" fmla="*/ 99 w 494"/>
              <a:gd name="T7" fmla="*/ 343 h 468"/>
              <a:gd name="T8" fmla="*/ 56 w 494"/>
              <a:gd name="T9" fmla="*/ 382 h 468"/>
              <a:gd name="T10" fmla="*/ 223 w 494"/>
              <a:gd name="T11" fmla="*/ 467 h 468"/>
              <a:gd name="T12" fmla="*/ 270 w 494"/>
              <a:gd name="T13" fmla="*/ 467 h 468"/>
              <a:gd name="T14" fmla="*/ 270 w 494"/>
              <a:gd name="T15" fmla="*/ 403 h 468"/>
              <a:gd name="T16" fmla="*/ 223 w 494"/>
              <a:gd name="T17" fmla="*/ 403 h 468"/>
              <a:gd name="T18" fmla="*/ 223 w 494"/>
              <a:gd name="T19" fmla="*/ 467 h 468"/>
              <a:gd name="T20" fmla="*/ 69 w 494"/>
              <a:gd name="T21" fmla="*/ 202 h 468"/>
              <a:gd name="T22" fmla="*/ 0 w 494"/>
              <a:gd name="T23" fmla="*/ 202 h 468"/>
              <a:gd name="T24" fmla="*/ 0 w 494"/>
              <a:gd name="T25" fmla="*/ 249 h 468"/>
              <a:gd name="T26" fmla="*/ 69 w 494"/>
              <a:gd name="T27" fmla="*/ 249 h 468"/>
              <a:gd name="T28" fmla="*/ 69 w 494"/>
              <a:gd name="T29" fmla="*/ 202 h 468"/>
              <a:gd name="T30" fmla="*/ 313 w 494"/>
              <a:gd name="T31" fmla="*/ 107 h 468"/>
              <a:gd name="T32" fmla="*/ 313 w 494"/>
              <a:gd name="T33" fmla="*/ 0 h 468"/>
              <a:gd name="T34" fmla="*/ 180 w 494"/>
              <a:gd name="T35" fmla="*/ 0 h 468"/>
              <a:gd name="T36" fmla="*/ 180 w 494"/>
              <a:gd name="T37" fmla="*/ 107 h 468"/>
              <a:gd name="T38" fmla="*/ 112 w 494"/>
              <a:gd name="T39" fmla="*/ 223 h 468"/>
              <a:gd name="T40" fmla="*/ 249 w 494"/>
              <a:gd name="T41" fmla="*/ 360 h 468"/>
              <a:gd name="T42" fmla="*/ 382 w 494"/>
              <a:gd name="T43" fmla="*/ 223 h 468"/>
              <a:gd name="T44" fmla="*/ 313 w 494"/>
              <a:gd name="T45" fmla="*/ 107 h 468"/>
              <a:gd name="T46" fmla="*/ 424 w 494"/>
              <a:gd name="T47" fmla="*/ 202 h 468"/>
              <a:gd name="T48" fmla="*/ 424 w 494"/>
              <a:gd name="T49" fmla="*/ 249 h 468"/>
              <a:gd name="T50" fmla="*/ 493 w 494"/>
              <a:gd name="T51" fmla="*/ 249 h 468"/>
              <a:gd name="T52" fmla="*/ 493 w 494"/>
              <a:gd name="T53" fmla="*/ 202 h 468"/>
              <a:gd name="T54" fmla="*/ 424 w 494"/>
              <a:gd name="T55" fmla="*/ 202 h 468"/>
              <a:gd name="T56" fmla="*/ 364 w 494"/>
              <a:gd name="T57" fmla="*/ 373 h 468"/>
              <a:gd name="T58" fmla="*/ 403 w 494"/>
              <a:gd name="T59" fmla="*/ 416 h 468"/>
              <a:gd name="T60" fmla="*/ 437 w 494"/>
              <a:gd name="T61" fmla="*/ 386 h 468"/>
              <a:gd name="T62" fmla="*/ 394 w 494"/>
              <a:gd name="T63" fmla="*/ 343 h 468"/>
              <a:gd name="T64" fmla="*/ 364 w 494"/>
              <a:gd name="T65" fmla="*/ 373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94" h="468">
                <a:moveTo>
                  <a:pt x="56" y="382"/>
                </a:moveTo>
                <a:lnTo>
                  <a:pt x="90" y="416"/>
                </a:lnTo>
                <a:lnTo>
                  <a:pt x="129" y="373"/>
                </a:lnTo>
                <a:lnTo>
                  <a:pt x="99" y="343"/>
                </a:lnTo>
                <a:lnTo>
                  <a:pt x="56" y="382"/>
                </a:lnTo>
                <a:close/>
                <a:moveTo>
                  <a:pt x="223" y="467"/>
                </a:moveTo>
                <a:lnTo>
                  <a:pt x="270" y="467"/>
                </a:lnTo>
                <a:lnTo>
                  <a:pt x="270" y="403"/>
                </a:lnTo>
                <a:lnTo>
                  <a:pt x="223" y="403"/>
                </a:lnTo>
                <a:lnTo>
                  <a:pt x="223" y="467"/>
                </a:lnTo>
                <a:close/>
                <a:moveTo>
                  <a:pt x="69" y="202"/>
                </a:moveTo>
                <a:lnTo>
                  <a:pt x="0" y="202"/>
                </a:lnTo>
                <a:lnTo>
                  <a:pt x="0" y="249"/>
                </a:lnTo>
                <a:lnTo>
                  <a:pt x="69" y="249"/>
                </a:lnTo>
                <a:lnTo>
                  <a:pt x="69" y="202"/>
                </a:lnTo>
                <a:close/>
                <a:moveTo>
                  <a:pt x="313" y="107"/>
                </a:moveTo>
                <a:lnTo>
                  <a:pt x="313" y="0"/>
                </a:lnTo>
                <a:lnTo>
                  <a:pt x="180" y="0"/>
                </a:lnTo>
                <a:lnTo>
                  <a:pt x="180" y="107"/>
                </a:lnTo>
                <a:cubicBezTo>
                  <a:pt x="137" y="129"/>
                  <a:pt x="112" y="176"/>
                  <a:pt x="112" y="223"/>
                </a:cubicBezTo>
                <a:cubicBezTo>
                  <a:pt x="112" y="300"/>
                  <a:pt x="174" y="360"/>
                  <a:pt x="249" y="360"/>
                </a:cubicBezTo>
                <a:cubicBezTo>
                  <a:pt x="324" y="360"/>
                  <a:pt x="382" y="300"/>
                  <a:pt x="382" y="223"/>
                </a:cubicBezTo>
                <a:cubicBezTo>
                  <a:pt x="382" y="176"/>
                  <a:pt x="356" y="129"/>
                  <a:pt x="313" y="107"/>
                </a:cubicBezTo>
                <a:close/>
                <a:moveTo>
                  <a:pt x="424" y="202"/>
                </a:moveTo>
                <a:lnTo>
                  <a:pt x="424" y="249"/>
                </a:lnTo>
                <a:lnTo>
                  <a:pt x="493" y="249"/>
                </a:lnTo>
                <a:lnTo>
                  <a:pt x="493" y="202"/>
                </a:lnTo>
                <a:lnTo>
                  <a:pt x="424" y="202"/>
                </a:lnTo>
                <a:close/>
                <a:moveTo>
                  <a:pt x="364" y="373"/>
                </a:moveTo>
                <a:lnTo>
                  <a:pt x="403" y="416"/>
                </a:lnTo>
                <a:lnTo>
                  <a:pt x="437" y="386"/>
                </a:lnTo>
                <a:lnTo>
                  <a:pt x="394" y="343"/>
                </a:lnTo>
                <a:lnTo>
                  <a:pt x="364" y="3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1141"/>
          </a:p>
        </p:txBody>
      </p:sp>
      <p:sp>
        <p:nvSpPr>
          <p:cNvPr id="2" name="Szövegdoboz 1"/>
          <p:cNvSpPr txBox="1"/>
          <p:nvPr/>
        </p:nvSpPr>
        <p:spPr>
          <a:xfrm>
            <a:off x="8496736" y="4920614"/>
            <a:ext cx="1883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hlinkClick r:id="rId3"/>
              </a:rPr>
              <a:t>KRÉTA Videótár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8919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2182"/>
          <p:cNvSpPr/>
          <p:nvPr/>
        </p:nvSpPr>
        <p:spPr>
          <a:xfrm>
            <a:off x="2474490" y="1650134"/>
            <a:ext cx="1142353" cy="1288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5" h="21458" extrusionOk="0">
                <a:moveTo>
                  <a:pt x="14768" y="0"/>
                </a:moveTo>
                <a:cubicBezTo>
                  <a:pt x="11682" y="279"/>
                  <a:pt x="8751" y="1325"/>
                  <a:pt x="6316" y="3018"/>
                </a:cubicBezTo>
                <a:cubicBezTo>
                  <a:pt x="3974" y="4646"/>
                  <a:pt x="2184" y="6809"/>
                  <a:pt x="1141" y="9271"/>
                </a:cubicBezTo>
                <a:cubicBezTo>
                  <a:pt x="2104" y="9290"/>
                  <a:pt x="2984" y="9759"/>
                  <a:pt x="3451" y="10501"/>
                </a:cubicBezTo>
                <a:cubicBezTo>
                  <a:pt x="4024" y="11411"/>
                  <a:pt x="3878" y="12542"/>
                  <a:pt x="3086" y="13315"/>
                </a:cubicBezTo>
                <a:lnTo>
                  <a:pt x="0" y="15442"/>
                </a:lnTo>
                <a:lnTo>
                  <a:pt x="4923" y="15200"/>
                </a:lnTo>
                <a:cubicBezTo>
                  <a:pt x="5306" y="15206"/>
                  <a:pt x="5677" y="15267"/>
                  <a:pt x="6024" y="15374"/>
                </a:cubicBezTo>
                <a:cubicBezTo>
                  <a:pt x="6371" y="15481"/>
                  <a:pt x="6711" y="15640"/>
                  <a:pt x="6954" y="15902"/>
                </a:cubicBezTo>
                <a:cubicBezTo>
                  <a:pt x="7352" y="16332"/>
                  <a:pt x="7393" y="16938"/>
                  <a:pt x="7056" y="17405"/>
                </a:cubicBezTo>
                <a:cubicBezTo>
                  <a:pt x="6814" y="17687"/>
                  <a:pt x="6637" y="18007"/>
                  <a:pt x="6534" y="18348"/>
                </a:cubicBezTo>
                <a:cubicBezTo>
                  <a:pt x="6441" y="18655"/>
                  <a:pt x="6409" y="18974"/>
                  <a:pt x="6440" y="19291"/>
                </a:cubicBezTo>
                <a:cubicBezTo>
                  <a:pt x="6624" y="20412"/>
                  <a:pt x="7633" y="21288"/>
                  <a:pt x="8908" y="21436"/>
                </a:cubicBezTo>
                <a:cubicBezTo>
                  <a:pt x="10328" y="21600"/>
                  <a:pt x="11673" y="20831"/>
                  <a:pt x="12079" y="19622"/>
                </a:cubicBezTo>
                <a:cubicBezTo>
                  <a:pt x="12197" y="19191"/>
                  <a:pt x="12191" y="18740"/>
                  <a:pt x="12062" y="18311"/>
                </a:cubicBezTo>
                <a:cubicBezTo>
                  <a:pt x="11962" y="17978"/>
                  <a:pt x="11789" y="17666"/>
                  <a:pt x="11554" y="17390"/>
                </a:cubicBezTo>
                <a:cubicBezTo>
                  <a:pt x="11216" y="16965"/>
                  <a:pt x="11162" y="16414"/>
                  <a:pt x="11412" y="15944"/>
                </a:cubicBezTo>
                <a:cubicBezTo>
                  <a:pt x="11706" y="15392"/>
                  <a:pt x="12355" y="15058"/>
                  <a:pt x="13045" y="15102"/>
                </a:cubicBezTo>
                <a:lnTo>
                  <a:pt x="15810" y="15677"/>
                </a:lnTo>
                <a:lnTo>
                  <a:pt x="16049" y="14612"/>
                </a:lnTo>
                <a:cubicBezTo>
                  <a:pt x="15557" y="13797"/>
                  <a:pt x="15190" y="12927"/>
                  <a:pt x="14958" y="12027"/>
                </a:cubicBezTo>
                <a:cubicBezTo>
                  <a:pt x="14730" y="11140"/>
                  <a:pt x="14635" y="10231"/>
                  <a:pt x="14674" y="9322"/>
                </a:cubicBezTo>
                <a:cubicBezTo>
                  <a:pt x="14713" y="8979"/>
                  <a:pt x="14902" y="8663"/>
                  <a:pt x="15203" y="8441"/>
                </a:cubicBezTo>
                <a:cubicBezTo>
                  <a:pt x="15695" y="8077"/>
                  <a:pt x="16391" y="8018"/>
                  <a:pt x="16954" y="8292"/>
                </a:cubicBezTo>
                <a:cubicBezTo>
                  <a:pt x="17187" y="8445"/>
                  <a:pt x="17436" y="8578"/>
                  <a:pt x="17696" y="8690"/>
                </a:cubicBezTo>
                <a:cubicBezTo>
                  <a:pt x="17915" y="8785"/>
                  <a:pt x="18143" y="8864"/>
                  <a:pt x="18380" y="8912"/>
                </a:cubicBezTo>
                <a:cubicBezTo>
                  <a:pt x="18952" y="9030"/>
                  <a:pt x="19554" y="8967"/>
                  <a:pt x="20079" y="8734"/>
                </a:cubicBezTo>
                <a:cubicBezTo>
                  <a:pt x="21011" y="8266"/>
                  <a:pt x="21589" y="7396"/>
                  <a:pt x="21595" y="6452"/>
                </a:cubicBezTo>
                <a:cubicBezTo>
                  <a:pt x="21600" y="5680"/>
                  <a:pt x="21217" y="4947"/>
                  <a:pt x="20548" y="4448"/>
                </a:cubicBezTo>
                <a:cubicBezTo>
                  <a:pt x="20044" y="4129"/>
                  <a:pt x="19435" y="3967"/>
                  <a:pt x="18815" y="3986"/>
                </a:cubicBezTo>
                <a:cubicBezTo>
                  <a:pt x="18253" y="4004"/>
                  <a:pt x="17711" y="4171"/>
                  <a:pt x="17260" y="4465"/>
                </a:cubicBezTo>
                <a:cubicBezTo>
                  <a:pt x="16658" y="4811"/>
                  <a:pt x="15876" y="4793"/>
                  <a:pt x="15297" y="4418"/>
                </a:cubicBezTo>
                <a:cubicBezTo>
                  <a:pt x="14878" y="4147"/>
                  <a:pt x="14626" y="3721"/>
                  <a:pt x="14614" y="3264"/>
                </a:cubicBezTo>
                <a:lnTo>
                  <a:pt x="14768" y="0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1800">
                <a:solidFill>
                  <a:srgbClr val="070707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462"/>
          </a:p>
        </p:txBody>
      </p:sp>
      <p:sp>
        <p:nvSpPr>
          <p:cNvPr id="36" name="Shape 2178"/>
          <p:cNvSpPr/>
          <p:nvPr/>
        </p:nvSpPr>
        <p:spPr>
          <a:xfrm>
            <a:off x="3575636" y="4159894"/>
            <a:ext cx="517673" cy="5728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8603"/>
                </a:lnTo>
                <a:lnTo>
                  <a:pt x="3317" y="21600"/>
                </a:lnTo>
                <a:lnTo>
                  <a:pt x="18095" y="21600"/>
                </a:lnTo>
                <a:lnTo>
                  <a:pt x="21600" y="18432"/>
                </a:lnTo>
                <a:lnTo>
                  <a:pt x="21600" y="8"/>
                </a:lnTo>
                <a:lnTo>
                  <a:pt x="0" y="0"/>
                </a:lnTo>
                <a:close/>
              </a:path>
            </a:pathLst>
          </a:custGeom>
          <a:solidFill>
            <a:srgbClr val="A7ABB1"/>
          </a:solidFill>
          <a:ln w="12700" cap="flat">
            <a:noFill/>
            <a:miter lim="400000"/>
          </a:ln>
          <a:effectLst/>
        </p:spPr>
        <p:txBody>
          <a:bodyPr wrap="square" lIns="41275" tIns="41275" rIns="41275" bIns="41275" numCol="1" anchor="ctr">
            <a:noAutofit/>
          </a:bodyPr>
          <a:lstStyle/>
          <a:p>
            <a:pPr defTabSz="670642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600"/>
          </a:p>
        </p:txBody>
      </p:sp>
      <p:sp>
        <p:nvSpPr>
          <p:cNvPr id="37" name="Shape 2179"/>
          <p:cNvSpPr/>
          <p:nvPr/>
        </p:nvSpPr>
        <p:spPr>
          <a:xfrm>
            <a:off x="3468500" y="3961045"/>
            <a:ext cx="743721" cy="237155"/>
          </a:xfrm>
          <a:prstGeom prst="roundRect">
            <a:avLst>
              <a:gd name="adj" fmla="val 35919"/>
            </a:avLst>
          </a:prstGeom>
          <a:solidFill>
            <a:srgbClr val="A7ABB1"/>
          </a:solidFill>
          <a:ln w="12700" cap="flat">
            <a:noFill/>
            <a:miter lim="400000"/>
          </a:ln>
          <a:effectLst/>
        </p:spPr>
        <p:txBody>
          <a:bodyPr wrap="square" lIns="41275" tIns="41275" rIns="41275" bIns="41275" numCol="1" anchor="ctr">
            <a:noAutofit/>
          </a:bodyPr>
          <a:lstStyle/>
          <a:p>
            <a:pPr defTabSz="670642"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2600"/>
          </a:p>
        </p:txBody>
      </p:sp>
      <p:sp>
        <p:nvSpPr>
          <p:cNvPr id="38" name="Shape 2180"/>
          <p:cNvSpPr/>
          <p:nvPr/>
        </p:nvSpPr>
        <p:spPr>
          <a:xfrm>
            <a:off x="1544680" y="1734100"/>
            <a:ext cx="722796" cy="7226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1800">
                <a:solidFill>
                  <a:srgbClr val="070707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462"/>
          </a:p>
        </p:txBody>
      </p:sp>
      <p:sp>
        <p:nvSpPr>
          <p:cNvPr id="39" name="Shape 2181"/>
          <p:cNvSpPr/>
          <p:nvPr/>
        </p:nvSpPr>
        <p:spPr>
          <a:xfrm>
            <a:off x="1120829" y="2208291"/>
            <a:ext cx="1885064" cy="2745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50" h="21276" extrusionOk="0">
                <a:moveTo>
                  <a:pt x="15139" y="153"/>
                </a:moveTo>
                <a:lnTo>
                  <a:pt x="10554" y="2666"/>
                </a:lnTo>
                <a:lnTo>
                  <a:pt x="8420" y="2691"/>
                </a:lnTo>
                <a:lnTo>
                  <a:pt x="9880" y="2576"/>
                </a:lnTo>
                <a:cubicBezTo>
                  <a:pt x="9292" y="2366"/>
                  <a:pt x="8640" y="2257"/>
                  <a:pt x="7977" y="2256"/>
                </a:cubicBezTo>
                <a:cubicBezTo>
                  <a:pt x="7299" y="2256"/>
                  <a:pt x="6632" y="2371"/>
                  <a:pt x="6033" y="2590"/>
                </a:cubicBezTo>
                <a:cubicBezTo>
                  <a:pt x="5847" y="2669"/>
                  <a:pt x="5686" y="2774"/>
                  <a:pt x="5559" y="2897"/>
                </a:cubicBezTo>
                <a:cubicBezTo>
                  <a:pt x="5268" y="3179"/>
                  <a:pt x="5183" y="3522"/>
                  <a:pt x="5134" y="3855"/>
                </a:cubicBezTo>
                <a:cubicBezTo>
                  <a:pt x="5083" y="4197"/>
                  <a:pt x="5069" y="4546"/>
                  <a:pt x="5094" y="4899"/>
                </a:cubicBezTo>
                <a:lnTo>
                  <a:pt x="5880" y="14818"/>
                </a:lnTo>
                <a:lnTo>
                  <a:pt x="591" y="18707"/>
                </a:lnTo>
                <a:cubicBezTo>
                  <a:pt x="-161" y="19253"/>
                  <a:pt x="-200" y="20099"/>
                  <a:pt x="500" y="20677"/>
                </a:cubicBezTo>
                <a:cubicBezTo>
                  <a:pt x="1276" y="21318"/>
                  <a:pt x="2661" y="21405"/>
                  <a:pt x="3592" y="20871"/>
                </a:cubicBezTo>
                <a:lnTo>
                  <a:pt x="9585" y="16419"/>
                </a:lnTo>
                <a:cubicBezTo>
                  <a:pt x="9810" y="16257"/>
                  <a:pt x="9989" y="16067"/>
                  <a:pt x="10111" y="15859"/>
                </a:cubicBezTo>
                <a:cubicBezTo>
                  <a:pt x="10235" y="15649"/>
                  <a:pt x="10300" y="15425"/>
                  <a:pt x="10302" y="15198"/>
                </a:cubicBezTo>
                <a:lnTo>
                  <a:pt x="10408" y="12572"/>
                </a:lnTo>
                <a:lnTo>
                  <a:pt x="10862" y="12365"/>
                </a:lnTo>
                <a:cubicBezTo>
                  <a:pt x="11063" y="12280"/>
                  <a:pt x="11241" y="12172"/>
                  <a:pt x="11387" y="12045"/>
                </a:cubicBezTo>
                <a:cubicBezTo>
                  <a:pt x="11527" y="11923"/>
                  <a:pt x="11636" y="11787"/>
                  <a:pt x="11710" y="11641"/>
                </a:cubicBezTo>
                <a:lnTo>
                  <a:pt x="12674" y="9915"/>
                </a:lnTo>
                <a:lnTo>
                  <a:pt x="11917" y="11736"/>
                </a:lnTo>
                <a:cubicBezTo>
                  <a:pt x="11847" y="11880"/>
                  <a:pt x="11742" y="12015"/>
                  <a:pt x="11605" y="12135"/>
                </a:cubicBezTo>
                <a:cubicBezTo>
                  <a:pt x="11462" y="12261"/>
                  <a:pt x="11287" y="12368"/>
                  <a:pt x="11089" y="12451"/>
                </a:cubicBezTo>
                <a:lnTo>
                  <a:pt x="10671" y="12648"/>
                </a:lnTo>
                <a:lnTo>
                  <a:pt x="14607" y="14752"/>
                </a:lnTo>
                <a:lnTo>
                  <a:pt x="16850" y="20281"/>
                </a:lnTo>
                <a:cubicBezTo>
                  <a:pt x="17307" y="21070"/>
                  <a:pt x="18592" y="21469"/>
                  <a:pt x="19755" y="21183"/>
                </a:cubicBezTo>
                <a:cubicBezTo>
                  <a:pt x="20783" y="20930"/>
                  <a:pt x="21400" y="20208"/>
                  <a:pt x="21219" y="19468"/>
                </a:cubicBezTo>
                <a:lnTo>
                  <a:pt x="18564" y="13517"/>
                </a:lnTo>
                <a:cubicBezTo>
                  <a:pt x="18484" y="13324"/>
                  <a:pt x="18361" y="13141"/>
                  <a:pt x="18198" y="12974"/>
                </a:cubicBezTo>
                <a:cubicBezTo>
                  <a:pt x="18060" y="12834"/>
                  <a:pt x="17897" y="12708"/>
                  <a:pt x="17711" y="12598"/>
                </a:cubicBezTo>
                <a:lnTo>
                  <a:pt x="12806" y="9592"/>
                </a:lnTo>
                <a:lnTo>
                  <a:pt x="12168" y="4943"/>
                </a:lnTo>
                <a:lnTo>
                  <a:pt x="12599" y="6696"/>
                </a:lnTo>
                <a:lnTo>
                  <a:pt x="13014" y="6844"/>
                </a:lnTo>
                <a:cubicBezTo>
                  <a:pt x="13142" y="6874"/>
                  <a:pt x="13274" y="6896"/>
                  <a:pt x="13407" y="6911"/>
                </a:cubicBezTo>
                <a:cubicBezTo>
                  <a:pt x="13587" y="6930"/>
                  <a:pt x="13769" y="6934"/>
                  <a:pt x="13950" y="6923"/>
                </a:cubicBezTo>
                <a:lnTo>
                  <a:pt x="19601" y="6672"/>
                </a:lnTo>
                <a:cubicBezTo>
                  <a:pt x="20440" y="6578"/>
                  <a:pt x="21026" y="6051"/>
                  <a:pt x="20937" y="5470"/>
                </a:cubicBezTo>
                <a:cubicBezTo>
                  <a:pt x="20848" y="4885"/>
                  <a:pt x="20105" y="4451"/>
                  <a:pt x="19250" y="4484"/>
                </a:cubicBezTo>
                <a:lnTo>
                  <a:pt x="14113" y="4776"/>
                </a:lnTo>
                <a:lnTo>
                  <a:pt x="13074" y="4140"/>
                </a:lnTo>
                <a:lnTo>
                  <a:pt x="12521" y="4445"/>
                </a:lnTo>
                <a:cubicBezTo>
                  <a:pt x="12361" y="4505"/>
                  <a:pt x="12192" y="4553"/>
                  <a:pt x="12017" y="4588"/>
                </a:cubicBezTo>
                <a:cubicBezTo>
                  <a:pt x="11788" y="4635"/>
                  <a:pt x="11551" y="4659"/>
                  <a:pt x="11312" y="4660"/>
                </a:cubicBezTo>
                <a:lnTo>
                  <a:pt x="10129" y="4744"/>
                </a:lnTo>
                <a:lnTo>
                  <a:pt x="11322" y="4611"/>
                </a:lnTo>
                <a:cubicBezTo>
                  <a:pt x="11528" y="4586"/>
                  <a:pt x="11730" y="4549"/>
                  <a:pt x="11926" y="4499"/>
                </a:cubicBezTo>
                <a:cubicBezTo>
                  <a:pt x="12100" y="4454"/>
                  <a:pt x="12268" y="4399"/>
                  <a:pt x="12429" y="4335"/>
                </a:cubicBezTo>
                <a:lnTo>
                  <a:pt x="16883" y="2016"/>
                </a:lnTo>
                <a:cubicBezTo>
                  <a:pt x="17624" y="1648"/>
                  <a:pt x="17778" y="933"/>
                  <a:pt x="17225" y="433"/>
                </a:cubicBezTo>
                <a:cubicBezTo>
                  <a:pt x="16734" y="-11"/>
                  <a:pt x="15837" y="-131"/>
                  <a:pt x="15139" y="153"/>
                </a:cubicBezTo>
                <a:close/>
              </a:path>
            </a:pathLst>
          </a:cu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1800">
                <a:solidFill>
                  <a:srgbClr val="070707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462"/>
          </a:p>
        </p:txBody>
      </p:sp>
      <p:sp>
        <p:nvSpPr>
          <p:cNvPr id="41" name="Shape 2183"/>
          <p:cNvSpPr/>
          <p:nvPr/>
        </p:nvSpPr>
        <p:spPr>
          <a:xfrm>
            <a:off x="3769553" y="2075939"/>
            <a:ext cx="972888" cy="9314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4" h="21119" extrusionOk="0">
                <a:moveTo>
                  <a:pt x="160" y="104"/>
                </a:moveTo>
                <a:lnTo>
                  <a:pt x="1" y="4052"/>
                </a:lnTo>
                <a:cubicBezTo>
                  <a:pt x="-7" y="4404"/>
                  <a:pt x="39" y="4740"/>
                  <a:pt x="129" y="5058"/>
                </a:cubicBezTo>
                <a:cubicBezTo>
                  <a:pt x="208" y="5333"/>
                  <a:pt x="325" y="5616"/>
                  <a:pt x="569" y="5794"/>
                </a:cubicBezTo>
                <a:cubicBezTo>
                  <a:pt x="1209" y="6259"/>
                  <a:pt x="1949" y="5684"/>
                  <a:pt x="2629" y="5313"/>
                </a:cubicBezTo>
                <a:cubicBezTo>
                  <a:pt x="2861" y="5186"/>
                  <a:pt x="3107" y="5086"/>
                  <a:pt x="3362" y="5016"/>
                </a:cubicBezTo>
                <a:cubicBezTo>
                  <a:pt x="5496" y="4484"/>
                  <a:pt x="7636" y="5868"/>
                  <a:pt x="8093" y="8076"/>
                </a:cubicBezTo>
                <a:cubicBezTo>
                  <a:pt x="8528" y="10173"/>
                  <a:pt x="7265" y="12246"/>
                  <a:pt x="5240" y="12761"/>
                </a:cubicBezTo>
                <a:cubicBezTo>
                  <a:pt x="4654" y="12914"/>
                  <a:pt x="4042" y="12925"/>
                  <a:pt x="3451" y="12793"/>
                </a:cubicBezTo>
                <a:cubicBezTo>
                  <a:pt x="3032" y="12700"/>
                  <a:pt x="2632" y="12536"/>
                  <a:pt x="2265" y="12308"/>
                </a:cubicBezTo>
                <a:cubicBezTo>
                  <a:pt x="1811" y="11919"/>
                  <a:pt x="1163" y="11880"/>
                  <a:pt x="667" y="12211"/>
                </a:cubicBezTo>
                <a:cubicBezTo>
                  <a:pt x="240" y="12497"/>
                  <a:pt x="10" y="13009"/>
                  <a:pt x="75" y="13529"/>
                </a:cubicBezTo>
                <a:cubicBezTo>
                  <a:pt x="95" y="14568"/>
                  <a:pt x="216" y="15603"/>
                  <a:pt x="436" y="16617"/>
                </a:cubicBezTo>
                <a:cubicBezTo>
                  <a:pt x="679" y="17735"/>
                  <a:pt x="1041" y="18822"/>
                  <a:pt x="1515" y="19858"/>
                </a:cubicBezTo>
                <a:lnTo>
                  <a:pt x="8609" y="21077"/>
                </a:lnTo>
                <a:cubicBezTo>
                  <a:pt x="8838" y="21129"/>
                  <a:pt x="9067" y="21131"/>
                  <a:pt x="9285" y="21090"/>
                </a:cubicBezTo>
                <a:cubicBezTo>
                  <a:pt x="9367" y="21074"/>
                  <a:pt x="9447" y="21053"/>
                  <a:pt x="9526" y="21024"/>
                </a:cubicBezTo>
                <a:cubicBezTo>
                  <a:pt x="9604" y="20995"/>
                  <a:pt x="9679" y="20958"/>
                  <a:pt x="9749" y="20913"/>
                </a:cubicBezTo>
                <a:cubicBezTo>
                  <a:pt x="9942" y="20788"/>
                  <a:pt x="10091" y="20596"/>
                  <a:pt x="10180" y="20365"/>
                </a:cubicBezTo>
                <a:cubicBezTo>
                  <a:pt x="10469" y="19621"/>
                  <a:pt x="10057" y="18873"/>
                  <a:pt x="9804" y="18157"/>
                </a:cubicBezTo>
                <a:cubicBezTo>
                  <a:pt x="9643" y="17702"/>
                  <a:pt x="9540" y="17226"/>
                  <a:pt x="9500" y="16737"/>
                </a:cubicBezTo>
                <a:cubicBezTo>
                  <a:pt x="9365" y="15414"/>
                  <a:pt x="9896" y="14111"/>
                  <a:pt x="10910" y="13283"/>
                </a:cubicBezTo>
                <a:cubicBezTo>
                  <a:pt x="11674" y="12658"/>
                  <a:pt x="12647" y="12367"/>
                  <a:pt x="13619" y="12473"/>
                </a:cubicBezTo>
                <a:cubicBezTo>
                  <a:pt x="14755" y="12578"/>
                  <a:pt x="15790" y="13189"/>
                  <a:pt x="16452" y="14144"/>
                </a:cubicBezTo>
                <a:cubicBezTo>
                  <a:pt x="17056" y="15017"/>
                  <a:pt x="17295" y="16103"/>
                  <a:pt x="17115" y="17158"/>
                </a:cubicBezTo>
                <a:cubicBezTo>
                  <a:pt x="17055" y="17619"/>
                  <a:pt x="16918" y="18062"/>
                  <a:pt x="16713" y="18470"/>
                </a:cubicBezTo>
                <a:cubicBezTo>
                  <a:pt x="16450" y="18993"/>
                  <a:pt x="16064" y="19547"/>
                  <a:pt x="16298" y="20112"/>
                </a:cubicBezTo>
                <a:cubicBezTo>
                  <a:pt x="16435" y="20441"/>
                  <a:pt x="16733" y="20628"/>
                  <a:pt x="17036" y="20741"/>
                </a:cubicBezTo>
                <a:cubicBezTo>
                  <a:pt x="17304" y="20841"/>
                  <a:pt x="17594" y="20892"/>
                  <a:pt x="17897" y="20880"/>
                </a:cubicBezTo>
                <a:lnTo>
                  <a:pt x="21448" y="20388"/>
                </a:lnTo>
                <a:cubicBezTo>
                  <a:pt x="21593" y="14575"/>
                  <a:pt x="19256" y="8988"/>
                  <a:pt x="15052" y="5098"/>
                </a:cubicBezTo>
                <a:cubicBezTo>
                  <a:pt x="10997" y="1345"/>
                  <a:pt x="5588" y="-469"/>
                  <a:pt x="160" y="104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1800">
                <a:solidFill>
                  <a:srgbClr val="070707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462"/>
          </a:p>
        </p:txBody>
      </p:sp>
      <p:sp>
        <p:nvSpPr>
          <p:cNvPr id="42" name="Shape 2184"/>
          <p:cNvSpPr/>
          <p:nvPr/>
        </p:nvSpPr>
        <p:spPr>
          <a:xfrm>
            <a:off x="2972618" y="3029293"/>
            <a:ext cx="1174083" cy="91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7" h="21571" extrusionOk="0">
                <a:moveTo>
                  <a:pt x="0" y="314"/>
                </a:moveTo>
                <a:lnTo>
                  <a:pt x="4873" y="107"/>
                </a:lnTo>
                <a:cubicBezTo>
                  <a:pt x="5177" y="49"/>
                  <a:pt x="5475" y="84"/>
                  <a:pt x="5750" y="194"/>
                </a:cubicBezTo>
                <a:cubicBezTo>
                  <a:pt x="5978" y="285"/>
                  <a:pt x="6205" y="432"/>
                  <a:pt x="6345" y="709"/>
                </a:cubicBezTo>
                <a:cubicBezTo>
                  <a:pt x="6658" y="1329"/>
                  <a:pt x="6350" y="2057"/>
                  <a:pt x="6129" y="2710"/>
                </a:cubicBezTo>
                <a:cubicBezTo>
                  <a:pt x="6003" y="3083"/>
                  <a:pt x="5906" y="3473"/>
                  <a:pt x="5842" y="3879"/>
                </a:cubicBezTo>
                <a:cubicBezTo>
                  <a:pt x="5657" y="4975"/>
                  <a:pt x="5829" y="6120"/>
                  <a:pt x="6317" y="7049"/>
                </a:cubicBezTo>
                <a:cubicBezTo>
                  <a:pt x="6942" y="8238"/>
                  <a:pt x="7998" y="8928"/>
                  <a:pt x="9111" y="8873"/>
                </a:cubicBezTo>
                <a:cubicBezTo>
                  <a:pt x="9937" y="8859"/>
                  <a:pt x="10726" y="8423"/>
                  <a:pt x="11304" y="7660"/>
                </a:cubicBezTo>
                <a:cubicBezTo>
                  <a:pt x="11883" y="6896"/>
                  <a:pt x="12204" y="5865"/>
                  <a:pt x="12195" y="4796"/>
                </a:cubicBezTo>
                <a:cubicBezTo>
                  <a:pt x="12209" y="4355"/>
                  <a:pt x="12172" y="3913"/>
                  <a:pt x="12085" y="3486"/>
                </a:cubicBezTo>
                <a:cubicBezTo>
                  <a:pt x="12002" y="3084"/>
                  <a:pt x="11875" y="2699"/>
                  <a:pt x="11708" y="2342"/>
                </a:cubicBezTo>
                <a:cubicBezTo>
                  <a:pt x="11563" y="2084"/>
                  <a:pt x="11478" y="1788"/>
                  <a:pt x="11453" y="1486"/>
                </a:cubicBezTo>
                <a:cubicBezTo>
                  <a:pt x="11428" y="1189"/>
                  <a:pt x="11461" y="876"/>
                  <a:pt x="11590" y="606"/>
                </a:cubicBezTo>
                <a:cubicBezTo>
                  <a:pt x="11712" y="350"/>
                  <a:pt x="11902" y="175"/>
                  <a:pt x="12110" y="81"/>
                </a:cubicBezTo>
                <a:cubicBezTo>
                  <a:pt x="12322" y="-14"/>
                  <a:pt x="12557" y="-29"/>
                  <a:pt x="12785" y="54"/>
                </a:cubicBezTo>
                <a:lnTo>
                  <a:pt x="15202" y="732"/>
                </a:lnTo>
                <a:lnTo>
                  <a:pt x="14626" y="4996"/>
                </a:lnTo>
                <a:cubicBezTo>
                  <a:pt x="14456" y="5780"/>
                  <a:pt x="14650" y="6621"/>
                  <a:pt x="15126" y="7156"/>
                </a:cubicBezTo>
                <a:cubicBezTo>
                  <a:pt x="15656" y="7752"/>
                  <a:pt x="16420" y="7850"/>
                  <a:pt x="17031" y="7401"/>
                </a:cubicBezTo>
                <a:cubicBezTo>
                  <a:pt x="17428" y="7050"/>
                  <a:pt x="17871" y="6812"/>
                  <a:pt x="18332" y="6694"/>
                </a:cubicBezTo>
                <a:cubicBezTo>
                  <a:pt x="18760" y="6585"/>
                  <a:pt x="19207" y="6579"/>
                  <a:pt x="19641" y="6729"/>
                </a:cubicBezTo>
                <a:cubicBezTo>
                  <a:pt x="20809" y="7132"/>
                  <a:pt x="21600" y="8534"/>
                  <a:pt x="21539" y="10093"/>
                </a:cubicBezTo>
                <a:cubicBezTo>
                  <a:pt x="21597" y="11021"/>
                  <a:pt x="21348" y="11937"/>
                  <a:pt x="20851" y="12614"/>
                </a:cubicBezTo>
                <a:cubicBezTo>
                  <a:pt x="20191" y="13515"/>
                  <a:pt x="19198" y="13871"/>
                  <a:pt x="18271" y="13539"/>
                </a:cubicBezTo>
                <a:cubicBezTo>
                  <a:pt x="18003" y="13375"/>
                  <a:pt x="17745" y="13204"/>
                  <a:pt x="17495" y="13027"/>
                </a:cubicBezTo>
                <a:cubicBezTo>
                  <a:pt x="17264" y="12862"/>
                  <a:pt x="17035" y="12690"/>
                  <a:pt x="16785" y="12597"/>
                </a:cubicBezTo>
                <a:cubicBezTo>
                  <a:pt x="16368" y="12443"/>
                  <a:pt x="15905" y="12508"/>
                  <a:pt x="15521" y="12836"/>
                </a:cubicBezTo>
                <a:cubicBezTo>
                  <a:pt x="15219" y="13093"/>
                  <a:pt x="15015" y="13476"/>
                  <a:pt x="14886" y="13887"/>
                </a:cubicBezTo>
                <a:cubicBezTo>
                  <a:pt x="14743" y="14344"/>
                  <a:pt x="14689" y="14850"/>
                  <a:pt x="14743" y="15362"/>
                </a:cubicBezTo>
                <a:lnTo>
                  <a:pt x="15381" y="21571"/>
                </a:lnTo>
                <a:lnTo>
                  <a:pt x="7502" y="21086"/>
                </a:lnTo>
                <a:cubicBezTo>
                  <a:pt x="7111" y="20411"/>
                  <a:pt x="6769" y="19690"/>
                  <a:pt x="6481" y="18934"/>
                </a:cubicBezTo>
                <a:cubicBezTo>
                  <a:pt x="6130" y="18010"/>
                  <a:pt x="5862" y="17039"/>
                  <a:pt x="5681" y="16038"/>
                </a:cubicBezTo>
                <a:cubicBezTo>
                  <a:pt x="5501" y="15157"/>
                  <a:pt x="5192" y="14328"/>
                  <a:pt x="4772" y="13596"/>
                </a:cubicBezTo>
                <a:cubicBezTo>
                  <a:pt x="4534" y="13180"/>
                  <a:pt x="4261" y="12799"/>
                  <a:pt x="3990" y="12418"/>
                </a:cubicBezTo>
                <a:cubicBezTo>
                  <a:pt x="3744" y="12074"/>
                  <a:pt x="3500" y="11728"/>
                  <a:pt x="3256" y="11381"/>
                </a:cubicBezTo>
                <a:cubicBezTo>
                  <a:pt x="2270" y="9728"/>
                  <a:pt x="1486" y="7891"/>
                  <a:pt x="930" y="5932"/>
                </a:cubicBezTo>
                <a:cubicBezTo>
                  <a:pt x="417" y="4125"/>
                  <a:pt x="104" y="2234"/>
                  <a:pt x="0" y="314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1800">
                <a:solidFill>
                  <a:srgbClr val="070707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462"/>
          </a:p>
        </p:txBody>
      </p:sp>
      <p:sp>
        <p:nvSpPr>
          <p:cNvPr id="43" name="Shape 2185"/>
          <p:cNvSpPr/>
          <p:nvPr/>
        </p:nvSpPr>
        <p:spPr>
          <a:xfrm>
            <a:off x="3791029" y="2658615"/>
            <a:ext cx="947769" cy="12632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9" h="21444" extrusionOk="0">
                <a:moveTo>
                  <a:pt x="1113" y="5524"/>
                </a:moveTo>
                <a:lnTo>
                  <a:pt x="50" y="9863"/>
                </a:lnTo>
                <a:cubicBezTo>
                  <a:pt x="-31" y="10120"/>
                  <a:pt x="-12" y="10380"/>
                  <a:pt x="91" y="10618"/>
                </a:cubicBezTo>
                <a:cubicBezTo>
                  <a:pt x="181" y="10828"/>
                  <a:pt x="339" y="11028"/>
                  <a:pt x="597" y="11160"/>
                </a:cubicBezTo>
                <a:cubicBezTo>
                  <a:pt x="871" y="11300"/>
                  <a:pt x="1200" y="11335"/>
                  <a:pt x="1514" y="11318"/>
                </a:cubicBezTo>
                <a:cubicBezTo>
                  <a:pt x="1872" y="11299"/>
                  <a:pt x="2227" y="11212"/>
                  <a:pt x="2541" y="11055"/>
                </a:cubicBezTo>
                <a:cubicBezTo>
                  <a:pt x="3686" y="10503"/>
                  <a:pt x="5126" y="10420"/>
                  <a:pt x="6371" y="10834"/>
                </a:cubicBezTo>
                <a:cubicBezTo>
                  <a:pt x="7680" y="11269"/>
                  <a:pt x="8582" y="12188"/>
                  <a:pt x="8744" y="13250"/>
                </a:cubicBezTo>
                <a:cubicBezTo>
                  <a:pt x="8916" y="14139"/>
                  <a:pt x="8522" y="15036"/>
                  <a:pt x="7680" y="15677"/>
                </a:cubicBezTo>
                <a:cubicBezTo>
                  <a:pt x="6641" y="16468"/>
                  <a:pt x="5093" y="16754"/>
                  <a:pt x="3679" y="16417"/>
                </a:cubicBezTo>
                <a:cubicBezTo>
                  <a:pt x="3315" y="16281"/>
                  <a:pt x="2953" y="16159"/>
                  <a:pt x="2587" y="16051"/>
                </a:cubicBezTo>
                <a:cubicBezTo>
                  <a:pt x="2030" y="15886"/>
                  <a:pt x="1394" y="15743"/>
                  <a:pt x="844" y="15975"/>
                </a:cubicBezTo>
                <a:cubicBezTo>
                  <a:pt x="546" y="16101"/>
                  <a:pt x="357" y="16313"/>
                  <a:pt x="245" y="16537"/>
                </a:cubicBezTo>
                <a:cubicBezTo>
                  <a:pt x="126" y="16776"/>
                  <a:pt x="90" y="17041"/>
                  <a:pt x="158" y="17308"/>
                </a:cubicBezTo>
                <a:lnTo>
                  <a:pt x="958" y="21444"/>
                </a:lnTo>
                <a:lnTo>
                  <a:pt x="11789" y="21421"/>
                </a:lnTo>
                <a:cubicBezTo>
                  <a:pt x="12290" y="21042"/>
                  <a:pt x="12711" y="20608"/>
                  <a:pt x="13035" y="20134"/>
                </a:cubicBezTo>
                <a:cubicBezTo>
                  <a:pt x="13378" y="19631"/>
                  <a:pt x="13609" y="19089"/>
                  <a:pt x="13717" y="18531"/>
                </a:cubicBezTo>
                <a:cubicBezTo>
                  <a:pt x="13955" y="17950"/>
                  <a:pt x="14289" y="17393"/>
                  <a:pt x="14713" y="16875"/>
                </a:cubicBezTo>
                <a:cubicBezTo>
                  <a:pt x="15148" y="16342"/>
                  <a:pt x="15674" y="15854"/>
                  <a:pt x="16276" y="15422"/>
                </a:cubicBezTo>
                <a:cubicBezTo>
                  <a:pt x="17987" y="14068"/>
                  <a:pt x="19334" y="12481"/>
                  <a:pt x="20243" y="10747"/>
                </a:cubicBezTo>
                <a:cubicBezTo>
                  <a:pt x="21043" y="9221"/>
                  <a:pt x="21492" y="7605"/>
                  <a:pt x="21569" y="5967"/>
                </a:cubicBezTo>
                <a:lnTo>
                  <a:pt x="18132" y="6285"/>
                </a:lnTo>
                <a:cubicBezTo>
                  <a:pt x="17862" y="6304"/>
                  <a:pt x="17593" y="6301"/>
                  <a:pt x="17330" y="6276"/>
                </a:cubicBezTo>
                <a:cubicBezTo>
                  <a:pt x="16700" y="6215"/>
                  <a:pt x="16071" y="6026"/>
                  <a:pt x="15700" y="5619"/>
                </a:cubicBezTo>
                <a:cubicBezTo>
                  <a:pt x="15375" y="5263"/>
                  <a:pt x="15332" y="4804"/>
                  <a:pt x="15590" y="4419"/>
                </a:cubicBezTo>
                <a:cubicBezTo>
                  <a:pt x="17038" y="3297"/>
                  <a:pt x="16870" y="1489"/>
                  <a:pt x="15230" y="526"/>
                </a:cubicBezTo>
                <a:cubicBezTo>
                  <a:pt x="14280" y="-32"/>
                  <a:pt x="12998" y="-156"/>
                  <a:pt x="11889" y="202"/>
                </a:cubicBezTo>
                <a:cubicBezTo>
                  <a:pt x="11204" y="429"/>
                  <a:pt x="10647" y="828"/>
                  <a:pt x="10317" y="1330"/>
                </a:cubicBezTo>
                <a:cubicBezTo>
                  <a:pt x="9996" y="1818"/>
                  <a:pt x="9907" y="2356"/>
                  <a:pt x="9979" y="2877"/>
                </a:cubicBezTo>
                <a:cubicBezTo>
                  <a:pt x="10052" y="3399"/>
                  <a:pt x="10288" y="3911"/>
                  <a:pt x="10686" y="4368"/>
                </a:cubicBezTo>
                <a:cubicBezTo>
                  <a:pt x="10959" y="4864"/>
                  <a:pt x="10859" y="5430"/>
                  <a:pt x="10422" y="5855"/>
                </a:cubicBezTo>
                <a:cubicBezTo>
                  <a:pt x="9948" y="6318"/>
                  <a:pt x="9161" y="6537"/>
                  <a:pt x="8396" y="6420"/>
                </a:cubicBezTo>
                <a:lnTo>
                  <a:pt x="1113" y="552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1800">
                <a:solidFill>
                  <a:srgbClr val="070707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462"/>
          </a:p>
        </p:txBody>
      </p:sp>
      <p:sp>
        <p:nvSpPr>
          <p:cNvPr id="44" name="Shape 2186"/>
          <p:cNvSpPr/>
          <p:nvPr/>
        </p:nvSpPr>
        <p:spPr>
          <a:xfrm>
            <a:off x="3671452" y="4758362"/>
            <a:ext cx="330927" cy="94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98" extrusionOk="0">
                <a:moveTo>
                  <a:pt x="0" y="102"/>
                </a:moveTo>
                <a:lnTo>
                  <a:pt x="2875" y="16209"/>
                </a:lnTo>
                <a:cubicBezTo>
                  <a:pt x="5436" y="19804"/>
                  <a:pt x="8177" y="21600"/>
                  <a:pt x="10940" y="21494"/>
                </a:cubicBezTo>
                <a:cubicBezTo>
                  <a:pt x="13546" y="21393"/>
                  <a:pt x="16123" y="19601"/>
                  <a:pt x="18539" y="16209"/>
                </a:cubicBezTo>
                <a:lnTo>
                  <a:pt x="21600" y="0"/>
                </a:lnTo>
                <a:lnTo>
                  <a:pt x="0" y="102"/>
                </a:lnTo>
                <a:close/>
              </a:path>
            </a:pathLst>
          </a:custGeom>
          <a:solidFill>
            <a:schemeClr val="bg2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1800">
                <a:solidFill>
                  <a:srgbClr val="070707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462"/>
          </a:p>
        </p:txBody>
      </p:sp>
      <p:sp>
        <p:nvSpPr>
          <p:cNvPr id="45" name="Shape 2187"/>
          <p:cNvSpPr/>
          <p:nvPr/>
        </p:nvSpPr>
        <p:spPr>
          <a:xfrm>
            <a:off x="3368723" y="3904324"/>
            <a:ext cx="480996" cy="202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4909" y="21584"/>
                </a:lnTo>
                <a:cubicBezTo>
                  <a:pt x="3985" y="20289"/>
                  <a:pt x="3089" y="18888"/>
                  <a:pt x="2222" y="17386"/>
                </a:cubicBezTo>
                <a:cubicBezTo>
                  <a:pt x="1456" y="16058"/>
                  <a:pt x="715" y="14653"/>
                  <a:pt x="0" y="13173"/>
                </a:cubicBezTo>
                <a:lnTo>
                  <a:pt x="110" y="0"/>
                </a:lnTo>
                <a:close/>
              </a:path>
            </a:pathLst>
          </a:custGeom>
          <a:solidFill>
            <a:srgbClr val="A7ABB1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1800">
                <a:solidFill>
                  <a:srgbClr val="070707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462"/>
          </a:p>
        </p:txBody>
      </p:sp>
      <p:sp>
        <p:nvSpPr>
          <p:cNvPr id="46" name="Shape 2188"/>
          <p:cNvSpPr/>
          <p:nvPr/>
        </p:nvSpPr>
        <p:spPr>
          <a:xfrm>
            <a:off x="3842728" y="3904324"/>
            <a:ext cx="478968" cy="202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90" y="0"/>
                </a:moveTo>
                <a:lnTo>
                  <a:pt x="0" y="0"/>
                </a:lnTo>
                <a:lnTo>
                  <a:pt x="0" y="21600"/>
                </a:lnTo>
                <a:lnTo>
                  <a:pt x="16691" y="21584"/>
                </a:lnTo>
                <a:cubicBezTo>
                  <a:pt x="17615" y="20289"/>
                  <a:pt x="18511" y="18888"/>
                  <a:pt x="19378" y="17386"/>
                </a:cubicBezTo>
                <a:cubicBezTo>
                  <a:pt x="20144" y="16058"/>
                  <a:pt x="20885" y="14653"/>
                  <a:pt x="21600" y="13173"/>
                </a:cubicBezTo>
                <a:lnTo>
                  <a:pt x="21490" y="0"/>
                </a:lnTo>
                <a:close/>
              </a:path>
            </a:pathLst>
          </a:custGeom>
          <a:solidFill>
            <a:srgbClr val="A7ABB1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1800">
                <a:solidFill>
                  <a:srgbClr val="070707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462"/>
          </a:p>
        </p:txBody>
      </p:sp>
      <p:sp>
        <p:nvSpPr>
          <p:cNvPr id="47" name="Shape 2189"/>
          <p:cNvSpPr/>
          <p:nvPr/>
        </p:nvSpPr>
        <p:spPr>
          <a:xfrm>
            <a:off x="3367805" y="3902296"/>
            <a:ext cx="953027" cy="58751"/>
          </a:xfrm>
          <a:prstGeom prst="rect">
            <a:avLst/>
          </a:prstGeom>
          <a:solidFill>
            <a:srgbClr val="A7ABB1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2400">
                <a:latin typeface="Calibri"/>
                <a:ea typeface="Calibri"/>
                <a:cs typeface="Calibri"/>
                <a:sym typeface="Calibri"/>
              </a:defRPr>
            </a:pPr>
            <a:endParaRPr sz="1950"/>
          </a:p>
        </p:txBody>
      </p:sp>
      <p:sp>
        <p:nvSpPr>
          <p:cNvPr id="48" name="Shape 2190"/>
          <p:cNvSpPr/>
          <p:nvPr/>
        </p:nvSpPr>
        <p:spPr>
          <a:xfrm rot="21245215">
            <a:off x="3542262" y="4254421"/>
            <a:ext cx="584414" cy="58751"/>
          </a:xfrm>
          <a:prstGeom prst="roundRect">
            <a:avLst>
              <a:gd name="adj" fmla="val 50000"/>
            </a:avLst>
          </a:prstGeom>
          <a:solidFill>
            <a:srgbClr val="A7ABB1"/>
          </a:solidFill>
          <a:ln w="12700" cap="flat">
            <a:noFill/>
            <a:miter lim="400000"/>
          </a:ln>
          <a:effectLst/>
        </p:spPr>
        <p:txBody>
          <a:bodyPr wrap="square" lIns="41275" tIns="41275" rIns="41275" bIns="41275" numCol="1" anchor="ctr">
            <a:noAutofit/>
          </a:bodyPr>
          <a:lstStyle/>
          <a:p>
            <a:pPr defTabSz="670642"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2600"/>
          </a:p>
        </p:txBody>
      </p:sp>
      <p:sp>
        <p:nvSpPr>
          <p:cNvPr id="49" name="Shape 2191"/>
          <p:cNvSpPr/>
          <p:nvPr/>
        </p:nvSpPr>
        <p:spPr>
          <a:xfrm rot="21245215">
            <a:off x="3542262" y="4354050"/>
            <a:ext cx="584414" cy="58751"/>
          </a:xfrm>
          <a:prstGeom prst="roundRect">
            <a:avLst>
              <a:gd name="adj" fmla="val 50000"/>
            </a:avLst>
          </a:prstGeom>
          <a:solidFill>
            <a:srgbClr val="A7ABB1"/>
          </a:solidFill>
          <a:ln w="12700" cap="flat">
            <a:noFill/>
            <a:miter lim="400000"/>
          </a:ln>
          <a:effectLst/>
        </p:spPr>
        <p:txBody>
          <a:bodyPr wrap="square" lIns="41275" tIns="41275" rIns="41275" bIns="41275" numCol="1" anchor="ctr">
            <a:noAutofit/>
          </a:bodyPr>
          <a:lstStyle/>
          <a:p>
            <a:pPr defTabSz="670642"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2600"/>
          </a:p>
        </p:txBody>
      </p:sp>
      <p:sp>
        <p:nvSpPr>
          <p:cNvPr id="50" name="Shape 2192"/>
          <p:cNvSpPr/>
          <p:nvPr/>
        </p:nvSpPr>
        <p:spPr>
          <a:xfrm rot="21245215">
            <a:off x="3542262" y="4453682"/>
            <a:ext cx="584414" cy="58751"/>
          </a:xfrm>
          <a:prstGeom prst="roundRect">
            <a:avLst>
              <a:gd name="adj" fmla="val 50000"/>
            </a:avLst>
          </a:prstGeom>
          <a:solidFill>
            <a:srgbClr val="A7ABB1"/>
          </a:solidFill>
          <a:ln w="12700" cap="flat">
            <a:noFill/>
            <a:miter lim="400000"/>
          </a:ln>
          <a:effectLst/>
        </p:spPr>
        <p:txBody>
          <a:bodyPr wrap="square" lIns="41275" tIns="41275" rIns="41275" bIns="41275" numCol="1" anchor="ctr">
            <a:noAutofit/>
          </a:bodyPr>
          <a:lstStyle/>
          <a:p>
            <a:pPr defTabSz="670642"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2600"/>
          </a:p>
        </p:txBody>
      </p:sp>
      <p:sp>
        <p:nvSpPr>
          <p:cNvPr id="51" name="Shape 2193"/>
          <p:cNvSpPr/>
          <p:nvPr/>
        </p:nvSpPr>
        <p:spPr>
          <a:xfrm rot="21245215">
            <a:off x="3542262" y="4553311"/>
            <a:ext cx="584414" cy="58751"/>
          </a:xfrm>
          <a:prstGeom prst="roundRect">
            <a:avLst>
              <a:gd name="adj" fmla="val 50000"/>
            </a:avLst>
          </a:prstGeom>
          <a:solidFill>
            <a:srgbClr val="A7ABB1"/>
          </a:solidFill>
          <a:ln w="12700" cap="flat">
            <a:noFill/>
            <a:miter lim="400000"/>
          </a:ln>
          <a:effectLst/>
        </p:spPr>
        <p:txBody>
          <a:bodyPr wrap="square" lIns="41275" tIns="41275" rIns="41275" bIns="41275" numCol="1" anchor="ctr">
            <a:noAutofit/>
          </a:bodyPr>
          <a:lstStyle/>
          <a:p>
            <a:pPr defTabSz="670642"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260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TÁMOGATÁS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5161104" y="1489869"/>
            <a:ext cx="3879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>
                <a:ea typeface="Roboto Light" panose="02000000000000000000" pitchFamily="2" charset="0"/>
              </a:rPr>
              <a:t>KRÉTA Tudásbázis</a:t>
            </a:r>
            <a:endParaRPr lang="ru-RU" sz="2400" dirty="0">
              <a:ea typeface="Roboto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61104" y="2187808"/>
            <a:ext cx="58804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dirty="0">
                <a:solidFill>
                  <a:schemeClr val="bg2"/>
                </a:solidFill>
                <a:ea typeface="Roboto Light" panose="02000000000000000000" pitchFamily="2" charset="0"/>
              </a:rPr>
              <a:t>A KRÉTA Tudásbázis egy </a:t>
            </a:r>
            <a:r>
              <a:rPr lang="hu-HU" i="1" dirty="0">
                <a:solidFill>
                  <a:schemeClr val="bg2"/>
                </a:solidFill>
                <a:ea typeface="Roboto Light" panose="02000000000000000000" pitchFamily="2" charset="0"/>
              </a:rPr>
              <a:t>on-line </a:t>
            </a:r>
            <a:r>
              <a:rPr lang="hu-HU" i="1" dirty="0" err="1">
                <a:solidFill>
                  <a:schemeClr val="bg2"/>
                </a:solidFill>
                <a:ea typeface="Roboto Light" panose="02000000000000000000" pitchFamily="2" charset="0"/>
              </a:rPr>
              <a:t>webportál</a:t>
            </a:r>
            <a:r>
              <a:rPr lang="hu-HU" dirty="0">
                <a:solidFill>
                  <a:schemeClr val="bg2"/>
                </a:solidFill>
                <a:ea typeface="Roboto Light" panose="02000000000000000000" pitchFamily="2" charset="0"/>
              </a:rPr>
              <a:t>, ahol elérhetők a KRÉTA rendszerrel kapcsolatos valamennyi segédlet. A portál tartalmazza a KRÉTA rendszer különböző moduljainak részletes on-line felhasználói kézikönyveit, a fenntartók által – a különböző adatszolgáltatásokhoz - készített szakmai útmutatókat, a gyakran ismételt kérdésekre adott válaszainkat, továbbá számos videóval, tippek és trükkök bemutatásával is segítünk a KRÉTA rendszer használatában. </a:t>
            </a:r>
            <a:endParaRPr lang="hu-HU" dirty="0" smtClean="0">
              <a:solidFill>
                <a:schemeClr val="bg2"/>
              </a:solidFill>
              <a:ea typeface="Roboto Light" panose="02000000000000000000" pitchFamily="2" charset="0"/>
            </a:endParaRPr>
          </a:p>
        </p:txBody>
      </p:sp>
      <p:grpSp>
        <p:nvGrpSpPr>
          <p:cNvPr id="2" name="Csoportba foglalás 1"/>
          <p:cNvGrpSpPr/>
          <p:nvPr/>
        </p:nvGrpSpPr>
        <p:grpSpPr>
          <a:xfrm>
            <a:off x="5161104" y="5571026"/>
            <a:ext cx="3432480" cy="742426"/>
            <a:chOff x="7582727" y="5541077"/>
            <a:chExt cx="3432480" cy="742426"/>
          </a:xfrm>
        </p:grpSpPr>
        <p:sp>
          <p:nvSpPr>
            <p:cNvPr id="24" name="Скругленный прямоугольник 51"/>
            <p:cNvSpPr/>
            <p:nvPr/>
          </p:nvSpPr>
          <p:spPr>
            <a:xfrm>
              <a:off x="7582727" y="5541077"/>
              <a:ext cx="3432480" cy="742426"/>
            </a:xfrm>
            <a:prstGeom prst="roundRect">
              <a:avLst>
                <a:gd name="adj" fmla="val 2500"/>
              </a:avLst>
            </a:prstGeom>
            <a:solidFill>
              <a:schemeClr val="accent3"/>
            </a:solidFill>
            <a:ln>
              <a:noFill/>
            </a:ln>
            <a:effectLst>
              <a:outerShdw blurRad="50800" dist="12700" dir="2700000" algn="tl" rotWithShape="0">
                <a:prstClr val="black">
                  <a:alpha val="6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 sz="1141"/>
            </a:p>
          </p:txBody>
        </p:sp>
        <p:sp>
          <p:nvSpPr>
            <p:cNvPr id="30" name="Freeform 39"/>
            <p:cNvSpPr>
              <a:spLocks noChangeArrowheads="1"/>
            </p:cNvSpPr>
            <p:nvPr/>
          </p:nvSpPr>
          <p:spPr bwMode="auto">
            <a:xfrm>
              <a:off x="7902031" y="5804032"/>
              <a:ext cx="293875" cy="273441"/>
            </a:xfrm>
            <a:custGeom>
              <a:avLst/>
              <a:gdLst>
                <a:gd name="T0" fmla="*/ 56 w 494"/>
                <a:gd name="T1" fmla="*/ 382 h 468"/>
                <a:gd name="T2" fmla="*/ 90 w 494"/>
                <a:gd name="T3" fmla="*/ 416 h 468"/>
                <a:gd name="T4" fmla="*/ 129 w 494"/>
                <a:gd name="T5" fmla="*/ 373 h 468"/>
                <a:gd name="T6" fmla="*/ 99 w 494"/>
                <a:gd name="T7" fmla="*/ 343 h 468"/>
                <a:gd name="T8" fmla="*/ 56 w 494"/>
                <a:gd name="T9" fmla="*/ 382 h 468"/>
                <a:gd name="T10" fmla="*/ 223 w 494"/>
                <a:gd name="T11" fmla="*/ 467 h 468"/>
                <a:gd name="T12" fmla="*/ 270 w 494"/>
                <a:gd name="T13" fmla="*/ 467 h 468"/>
                <a:gd name="T14" fmla="*/ 270 w 494"/>
                <a:gd name="T15" fmla="*/ 403 h 468"/>
                <a:gd name="T16" fmla="*/ 223 w 494"/>
                <a:gd name="T17" fmla="*/ 403 h 468"/>
                <a:gd name="T18" fmla="*/ 223 w 494"/>
                <a:gd name="T19" fmla="*/ 467 h 468"/>
                <a:gd name="T20" fmla="*/ 69 w 494"/>
                <a:gd name="T21" fmla="*/ 202 h 468"/>
                <a:gd name="T22" fmla="*/ 0 w 494"/>
                <a:gd name="T23" fmla="*/ 202 h 468"/>
                <a:gd name="T24" fmla="*/ 0 w 494"/>
                <a:gd name="T25" fmla="*/ 249 h 468"/>
                <a:gd name="T26" fmla="*/ 69 w 494"/>
                <a:gd name="T27" fmla="*/ 249 h 468"/>
                <a:gd name="T28" fmla="*/ 69 w 494"/>
                <a:gd name="T29" fmla="*/ 202 h 468"/>
                <a:gd name="T30" fmla="*/ 313 w 494"/>
                <a:gd name="T31" fmla="*/ 107 h 468"/>
                <a:gd name="T32" fmla="*/ 313 w 494"/>
                <a:gd name="T33" fmla="*/ 0 h 468"/>
                <a:gd name="T34" fmla="*/ 180 w 494"/>
                <a:gd name="T35" fmla="*/ 0 h 468"/>
                <a:gd name="T36" fmla="*/ 180 w 494"/>
                <a:gd name="T37" fmla="*/ 107 h 468"/>
                <a:gd name="T38" fmla="*/ 112 w 494"/>
                <a:gd name="T39" fmla="*/ 223 h 468"/>
                <a:gd name="T40" fmla="*/ 249 w 494"/>
                <a:gd name="T41" fmla="*/ 360 h 468"/>
                <a:gd name="T42" fmla="*/ 382 w 494"/>
                <a:gd name="T43" fmla="*/ 223 h 468"/>
                <a:gd name="T44" fmla="*/ 313 w 494"/>
                <a:gd name="T45" fmla="*/ 107 h 468"/>
                <a:gd name="T46" fmla="*/ 424 w 494"/>
                <a:gd name="T47" fmla="*/ 202 h 468"/>
                <a:gd name="T48" fmla="*/ 424 w 494"/>
                <a:gd name="T49" fmla="*/ 249 h 468"/>
                <a:gd name="T50" fmla="*/ 493 w 494"/>
                <a:gd name="T51" fmla="*/ 249 h 468"/>
                <a:gd name="T52" fmla="*/ 493 w 494"/>
                <a:gd name="T53" fmla="*/ 202 h 468"/>
                <a:gd name="T54" fmla="*/ 424 w 494"/>
                <a:gd name="T55" fmla="*/ 202 h 468"/>
                <a:gd name="T56" fmla="*/ 364 w 494"/>
                <a:gd name="T57" fmla="*/ 373 h 468"/>
                <a:gd name="T58" fmla="*/ 403 w 494"/>
                <a:gd name="T59" fmla="*/ 416 h 468"/>
                <a:gd name="T60" fmla="*/ 437 w 494"/>
                <a:gd name="T61" fmla="*/ 386 h 468"/>
                <a:gd name="T62" fmla="*/ 394 w 494"/>
                <a:gd name="T63" fmla="*/ 343 h 468"/>
                <a:gd name="T64" fmla="*/ 364 w 494"/>
                <a:gd name="T65" fmla="*/ 373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4" h="468">
                  <a:moveTo>
                    <a:pt x="56" y="382"/>
                  </a:moveTo>
                  <a:lnTo>
                    <a:pt x="90" y="416"/>
                  </a:lnTo>
                  <a:lnTo>
                    <a:pt x="129" y="373"/>
                  </a:lnTo>
                  <a:lnTo>
                    <a:pt x="99" y="343"/>
                  </a:lnTo>
                  <a:lnTo>
                    <a:pt x="56" y="382"/>
                  </a:lnTo>
                  <a:close/>
                  <a:moveTo>
                    <a:pt x="223" y="467"/>
                  </a:moveTo>
                  <a:lnTo>
                    <a:pt x="270" y="467"/>
                  </a:lnTo>
                  <a:lnTo>
                    <a:pt x="270" y="403"/>
                  </a:lnTo>
                  <a:lnTo>
                    <a:pt x="223" y="403"/>
                  </a:lnTo>
                  <a:lnTo>
                    <a:pt x="223" y="467"/>
                  </a:lnTo>
                  <a:close/>
                  <a:moveTo>
                    <a:pt x="69" y="202"/>
                  </a:moveTo>
                  <a:lnTo>
                    <a:pt x="0" y="202"/>
                  </a:lnTo>
                  <a:lnTo>
                    <a:pt x="0" y="249"/>
                  </a:lnTo>
                  <a:lnTo>
                    <a:pt x="69" y="249"/>
                  </a:lnTo>
                  <a:lnTo>
                    <a:pt x="69" y="202"/>
                  </a:lnTo>
                  <a:close/>
                  <a:moveTo>
                    <a:pt x="313" y="107"/>
                  </a:moveTo>
                  <a:lnTo>
                    <a:pt x="313" y="0"/>
                  </a:lnTo>
                  <a:lnTo>
                    <a:pt x="180" y="0"/>
                  </a:lnTo>
                  <a:lnTo>
                    <a:pt x="180" y="107"/>
                  </a:lnTo>
                  <a:cubicBezTo>
                    <a:pt x="137" y="129"/>
                    <a:pt x="112" y="176"/>
                    <a:pt x="112" y="223"/>
                  </a:cubicBezTo>
                  <a:cubicBezTo>
                    <a:pt x="112" y="300"/>
                    <a:pt x="174" y="360"/>
                    <a:pt x="249" y="360"/>
                  </a:cubicBezTo>
                  <a:cubicBezTo>
                    <a:pt x="324" y="360"/>
                    <a:pt x="382" y="300"/>
                    <a:pt x="382" y="223"/>
                  </a:cubicBezTo>
                  <a:cubicBezTo>
                    <a:pt x="382" y="176"/>
                    <a:pt x="356" y="129"/>
                    <a:pt x="313" y="107"/>
                  </a:cubicBezTo>
                  <a:close/>
                  <a:moveTo>
                    <a:pt x="424" y="202"/>
                  </a:moveTo>
                  <a:lnTo>
                    <a:pt x="424" y="249"/>
                  </a:lnTo>
                  <a:lnTo>
                    <a:pt x="493" y="249"/>
                  </a:lnTo>
                  <a:lnTo>
                    <a:pt x="493" y="202"/>
                  </a:lnTo>
                  <a:lnTo>
                    <a:pt x="424" y="202"/>
                  </a:lnTo>
                  <a:close/>
                  <a:moveTo>
                    <a:pt x="364" y="373"/>
                  </a:moveTo>
                  <a:lnTo>
                    <a:pt x="403" y="416"/>
                  </a:lnTo>
                  <a:lnTo>
                    <a:pt x="437" y="386"/>
                  </a:lnTo>
                  <a:lnTo>
                    <a:pt x="394" y="343"/>
                  </a:lnTo>
                  <a:lnTo>
                    <a:pt x="364" y="3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141"/>
            </a:p>
          </p:txBody>
        </p:sp>
        <p:sp>
          <p:nvSpPr>
            <p:cNvPr id="4" name="Szövegdoboz 3"/>
            <p:cNvSpPr txBox="1"/>
            <p:nvPr/>
          </p:nvSpPr>
          <p:spPr>
            <a:xfrm>
              <a:off x="8286611" y="5727624"/>
              <a:ext cx="22363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dirty="0" smtClean="0">
                  <a:hlinkClick r:id="rId2"/>
                </a:rPr>
                <a:t>KRÉTA Tudásbázis</a:t>
              </a:r>
              <a:endParaRPr lang="hu-HU" dirty="0"/>
            </a:p>
          </p:txBody>
        </p:sp>
      </p:grpSp>
      <p:sp>
        <p:nvSpPr>
          <p:cNvPr id="5" name="Szövegdoboz 4"/>
          <p:cNvSpPr txBox="1"/>
          <p:nvPr/>
        </p:nvSpPr>
        <p:spPr>
          <a:xfrm>
            <a:off x="5161104" y="5142523"/>
            <a:ext cx="5032939" cy="378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dirty="0">
                <a:solidFill>
                  <a:schemeClr val="bg2"/>
                </a:solidFill>
                <a:ea typeface="Roboto Light" panose="02000000000000000000" pitchFamily="2" charset="0"/>
              </a:rPr>
              <a:t>A Tudásbázis az alábbi linken érhető el:</a:t>
            </a:r>
            <a:endParaRPr lang="ru-RU" dirty="0">
              <a:solidFill>
                <a:schemeClr val="bg2"/>
              </a:solidFill>
              <a:ea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66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63305" y="-149219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-130628" y="-149218"/>
            <a:ext cx="7772400" cy="7153257"/>
          </a:xfrm>
          <a:custGeom>
            <a:avLst/>
            <a:gdLst>
              <a:gd name="T0" fmla="*/ 0 w 4695"/>
              <a:gd name="T1" fmla="*/ 0 h 4321"/>
              <a:gd name="T2" fmla="*/ 48 w 4695"/>
              <a:gd name="T3" fmla="*/ 0 h 4321"/>
              <a:gd name="T4" fmla="*/ 4695 w 4695"/>
              <a:gd name="T5" fmla="*/ 4321 h 4321"/>
              <a:gd name="T6" fmla="*/ 2928 w 4695"/>
              <a:gd name="T7" fmla="*/ 4321 h 4321"/>
              <a:gd name="T8" fmla="*/ 0 w 4695"/>
              <a:gd name="T9" fmla="*/ 1568 h 4321"/>
              <a:gd name="T10" fmla="*/ 0 w 4695"/>
              <a:gd name="T11" fmla="*/ 0 h 4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95" h="4321">
                <a:moveTo>
                  <a:pt x="0" y="0"/>
                </a:moveTo>
                <a:lnTo>
                  <a:pt x="48" y="0"/>
                </a:lnTo>
                <a:lnTo>
                  <a:pt x="4695" y="4321"/>
                </a:lnTo>
                <a:lnTo>
                  <a:pt x="2928" y="4321"/>
                </a:lnTo>
                <a:lnTo>
                  <a:pt x="0" y="15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-130628" y="-149218"/>
            <a:ext cx="4105549" cy="4410154"/>
          </a:xfrm>
          <a:custGeom>
            <a:avLst/>
            <a:gdLst>
              <a:gd name="T0" fmla="*/ 1367 w 2480"/>
              <a:gd name="T1" fmla="*/ 0 h 2664"/>
              <a:gd name="T2" fmla="*/ 2480 w 2480"/>
              <a:gd name="T3" fmla="*/ 0 h 2664"/>
              <a:gd name="T4" fmla="*/ 0 w 2480"/>
              <a:gd name="T5" fmla="*/ 2664 h 2664"/>
              <a:gd name="T6" fmla="*/ 0 w 2480"/>
              <a:gd name="T7" fmla="*/ 1464 h 2664"/>
              <a:gd name="T8" fmla="*/ 1367 w 2480"/>
              <a:gd name="T9" fmla="*/ 0 h 2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0" h="2664">
                <a:moveTo>
                  <a:pt x="1367" y="0"/>
                </a:moveTo>
                <a:lnTo>
                  <a:pt x="2480" y="0"/>
                </a:lnTo>
                <a:lnTo>
                  <a:pt x="0" y="2664"/>
                </a:lnTo>
                <a:lnTo>
                  <a:pt x="0" y="1464"/>
                </a:lnTo>
                <a:lnTo>
                  <a:pt x="136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-130628" y="221607"/>
            <a:ext cx="7308870" cy="6782433"/>
          </a:xfrm>
          <a:custGeom>
            <a:avLst/>
            <a:gdLst>
              <a:gd name="T0" fmla="*/ 0 w 4415"/>
              <a:gd name="T1" fmla="*/ 0 h 4097"/>
              <a:gd name="T2" fmla="*/ 4415 w 4415"/>
              <a:gd name="T3" fmla="*/ 4097 h 4097"/>
              <a:gd name="T4" fmla="*/ 3543 w 4415"/>
              <a:gd name="T5" fmla="*/ 4097 h 4097"/>
              <a:gd name="T6" fmla="*/ 0 w 4415"/>
              <a:gd name="T7" fmla="*/ 792 h 4097"/>
              <a:gd name="T8" fmla="*/ 0 w 4415"/>
              <a:gd name="T9" fmla="*/ 0 h 4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5" h="4097">
                <a:moveTo>
                  <a:pt x="0" y="0"/>
                </a:moveTo>
                <a:lnTo>
                  <a:pt x="4415" y="4097"/>
                </a:lnTo>
                <a:lnTo>
                  <a:pt x="3543" y="4097"/>
                </a:lnTo>
                <a:lnTo>
                  <a:pt x="0" y="7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Freeform 9"/>
          <p:cNvSpPr>
            <a:spLocks/>
          </p:cNvSpPr>
          <p:nvPr/>
        </p:nvSpPr>
        <p:spPr bwMode="auto">
          <a:xfrm>
            <a:off x="-130628" y="-149218"/>
            <a:ext cx="4289306" cy="4676684"/>
          </a:xfrm>
          <a:custGeom>
            <a:avLst/>
            <a:gdLst>
              <a:gd name="T0" fmla="*/ 2175 w 2591"/>
              <a:gd name="T1" fmla="*/ 0 h 2825"/>
              <a:gd name="T2" fmla="*/ 2591 w 2591"/>
              <a:gd name="T3" fmla="*/ 0 h 2825"/>
              <a:gd name="T4" fmla="*/ 0 w 2591"/>
              <a:gd name="T5" fmla="*/ 2825 h 2825"/>
              <a:gd name="T6" fmla="*/ 0 w 2591"/>
              <a:gd name="T7" fmla="*/ 2313 h 2825"/>
              <a:gd name="T8" fmla="*/ 2175 w 2591"/>
              <a:gd name="T9" fmla="*/ 0 h 2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91" h="2825">
                <a:moveTo>
                  <a:pt x="2175" y="0"/>
                </a:moveTo>
                <a:lnTo>
                  <a:pt x="2591" y="0"/>
                </a:lnTo>
                <a:lnTo>
                  <a:pt x="0" y="2825"/>
                </a:lnTo>
                <a:lnTo>
                  <a:pt x="0" y="2313"/>
                </a:lnTo>
                <a:lnTo>
                  <a:pt x="2175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4905180" y="1773238"/>
            <a:ext cx="6227640" cy="2237632"/>
            <a:chOff x="4905180" y="1773238"/>
            <a:chExt cx="6227640" cy="2237632"/>
          </a:xfrm>
        </p:grpSpPr>
        <p:sp>
          <p:nvSpPr>
            <p:cNvPr id="7" name="TextBox 6"/>
            <p:cNvSpPr txBox="1"/>
            <p:nvPr/>
          </p:nvSpPr>
          <p:spPr>
            <a:xfrm>
              <a:off x="4905180" y="2071878"/>
              <a:ext cx="622764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6000" dirty="0" smtClean="0"/>
                <a:t>KÖSZÖNJÜK FIGYELMÜKET!</a:t>
              </a:r>
              <a:endParaRPr lang="ru-RU" sz="6000" dirty="0"/>
            </a:p>
          </p:txBody>
        </p:sp>
        <p:sp>
          <p:nvSpPr>
            <p:cNvPr id="12" name="Freeform 24"/>
            <p:cNvSpPr>
              <a:spLocks noChangeArrowheads="1"/>
            </p:cNvSpPr>
            <p:nvPr/>
          </p:nvSpPr>
          <p:spPr bwMode="auto">
            <a:xfrm>
              <a:off x="5037654" y="1773238"/>
              <a:ext cx="411480" cy="270402"/>
            </a:xfrm>
            <a:custGeom>
              <a:avLst/>
              <a:gdLst>
                <a:gd name="T0" fmla="*/ 0 w 461"/>
                <a:gd name="T1" fmla="*/ 303 h 304"/>
                <a:gd name="T2" fmla="*/ 460 w 461"/>
                <a:gd name="T3" fmla="*/ 303 h 304"/>
                <a:gd name="T4" fmla="*/ 460 w 461"/>
                <a:gd name="T5" fmla="*/ 254 h 304"/>
                <a:gd name="T6" fmla="*/ 0 w 461"/>
                <a:gd name="T7" fmla="*/ 254 h 304"/>
                <a:gd name="T8" fmla="*/ 0 w 461"/>
                <a:gd name="T9" fmla="*/ 303 h 304"/>
                <a:gd name="T10" fmla="*/ 0 w 461"/>
                <a:gd name="T11" fmla="*/ 176 h 304"/>
                <a:gd name="T12" fmla="*/ 460 w 461"/>
                <a:gd name="T13" fmla="*/ 176 h 304"/>
                <a:gd name="T14" fmla="*/ 460 w 461"/>
                <a:gd name="T15" fmla="*/ 127 h 304"/>
                <a:gd name="T16" fmla="*/ 0 w 461"/>
                <a:gd name="T17" fmla="*/ 127 h 304"/>
                <a:gd name="T18" fmla="*/ 0 w 461"/>
                <a:gd name="T19" fmla="*/ 176 h 304"/>
                <a:gd name="T20" fmla="*/ 0 w 461"/>
                <a:gd name="T21" fmla="*/ 0 h 304"/>
                <a:gd name="T22" fmla="*/ 0 w 461"/>
                <a:gd name="T23" fmla="*/ 49 h 304"/>
                <a:gd name="T24" fmla="*/ 460 w 461"/>
                <a:gd name="T25" fmla="*/ 49 h 304"/>
                <a:gd name="T26" fmla="*/ 460 w 461"/>
                <a:gd name="T27" fmla="*/ 0 h 304"/>
                <a:gd name="T28" fmla="*/ 0 w 461"/>
                <a:gd name="T29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1" h="304">
                  <a:moveTo>
                    <a:pt x="0" y="303"/>
                  </a:moveTo>
                  <a:lnTo>
                    <a:pt x="460" y="303"/>
                  </a:lnTo>
                  <a:lnTo>
                    <a:pt x="460" y="254"/>
                  </a:lnTo>
                  <a:lnTo>
                    <a:pt x="0" y="254"/>
                  </a:lnTo>
                  <a:lnTo>
                    <a:pt x="0" y="303"/>
                  </a:lnTo>
                  <a:close/>
                  <a:moveTo>
                    <a:pt x="0" y="176"/>
                  </a:moveTo>
                  <a:lnTo>
                    <a:pt x="460" y="176"/>
                  </a:lnTo>
                  <a:lnTo>
                    <a:pt x="460" y="127"/>
                  </a:lnTo>
                  <a:lnTo>
                    <a:pt x="0" y="127"/>
                  </a:lnTo>
                  <a:lnTo>
                    <a:pt x="0" y="176"/>
                  </a:lnTo>
                  <a:close/>
                  <a:moveTo>
                    <a:pt x="0" y="0"/>
                  </a:moveTo>
                  <a:lnTo>
                    <a:pt x="0" y="49"/>
                  </a:lnTo>
                  <a:lnTo>
                    <a:pt x="460" y="49"/>
                  </a:lnTo>
                  <a:lnTo>
                    <a:pt x="4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5019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3"/>
          <p:cNvSpPr>
            <a:spLocks noChangeAspect="1" noChangeArrowheads="1" noTextEdit="1"/>
          </p:cNvSpPr>
          <p:nvPr/>
        </p:nvSpPr>
        <p:spPr bwMode="auto">
          <a:xfrm>
            <a:off x="-61877" y="3175"/>
            <a:ext cx="12192000" cy="685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3"/>
          <p:cNvSpPr>
            <a:spLocks noChangeAspect="1" noChangeArrowheads="1" noTextEdit="1"/>
          </p:cNvSpPr>
          <p:nvPr/>
        </p:nvSpPr>
        <p:spPr bwMode="auto">
          <a:xfrm>
            <a:off x="1143000" y="24819"/>
            <a:ext cx="9906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/>
          <a:p>
            <a:endParaRPr lang="ru-RU" sz="1141"/>
          </a:p>
        </p:txBody>
      </p:sp>
      <p:grpSp>
        <p:nvGrpSpPr>
          <p:cNvPr id="2" name="Группа 1"/>
          <p:cNvGrpSpPr/>
          <p:nvPr/>
        </p:nvGrpSpPr>
        <p:grpSpPr>
          <a:xfrm>
            <a:off x="7573107" y="-49839"/>
            <a:ext cx="4618893" cy="7007316"/>
            <a:chOff x="5697141" y="485775"/>
            <a:chExt cx="3446859" cy="5229225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5698331" y="485775"/>
              <a:ext cx="3445669" cy="522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5697141" y="528637"/>
              <a:ext cx="2377679" cy="5186363"/>
            </a:xfrm>
            <a:custGeom>
              <a:avLst/>
              <a:gdLst>
                <a:gd name="T0" fmla="*/ 1212 w 1997"/>
                <a:gd name="T1" fmla="*/ 0 h 4356"/>
                <a:gd name="T2" fmla="*/ 1997 w 1997"/>
                <a:gd name="T3" fmla="*/ 0 h 4356"/>
                <a:gd name="T4" fmla="*/ 1179 w 1997"/>
                <a:gd name="T5" fmla="*/ 4356 h 4356"/>
                <a:gd name="T6" fmla="*/ 247 w 1997"/>
                <a:gd name="T7" fmla="*/ 4356 h 4356"/>
                <a:gd name="T8" fmla="*/ 898 w 1997"/>
                <a:gd name="T9" fmla="*/ 905 h 4356"/>
                <a:gd name="T10" fmla="*/ 885 w 1997"/>
                <a:gd name="T11" fmla="*/ 905 h 4356"/>
                <a:gd name="T12" fmla="*/ 26 w 1997"/>
                <a:gd name="T13" fmla="*/ 1287 h 4356"/>
                <a:gd name="T14" fmla="*/ 0 w 1997"/>
                <a:gd name="T15" fmla="*/ 530 h 4356"/>
                <a:gd name="T16" fmla="*/ 1212 w 1997"/>
                <a:gd name="T17" fmla="*/ 0 h 4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7" h="4356">
                  <a:moveTo>
                    <a:pt x="1212" y="0"/>
                  </a:moveTo>
                  <a:lnTo>
                    <a:pt x="1997" y="0"/>
                  </a:lnTo>
                  <a:lnTo>
                    <a:pt x="1179" y="4356"/>
                  </a:lnTo>
                  <a:lnTo>
                    <a:pt x="247" y="4356"/>
                  </a:lnTo>
                  <a:lnTo>
                    <a:pt x="898" y="905"/>
                  </a:lnTo>
                  <a:lnTo>
                    <a:pt x="885" y="905"/>
                  </a:lnTo>
                  <a:lnTo>
                    <a:pt x="26" y="1287"/>
                  </a:lnTo>
                  <a:lnTo>
                    <a:pt x="0" y="530"/>
                  </a:lnTo>
                  <a:lnTo>
                    <a:pt x="121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6885385" y="485775"/>
              <a:ext cx="2257425" cy="5229225"/>
            </a:xfrm>
            <a:custGeom>
              <a:avLst/>
              <a:gdLst>
                <a:gd name="T0" fmla="*/ 783 w 1896"/>
                <a:gd name="T1" fmla="*/ 0 h 4392"/>
                <a:gd name="T2" fmla="*/ 1896 w 1896"/>
                <a:gd name="T3" fmla="*/ 0 h 4392"/>
                <a:gd name="T4" fmla="*/ 1896 w 1896"/>
                <a:gd name="T5" fmla="*/ 4392 h 4392"/>
                <a:gd name="T6" fmla="*/ 0 w 1896"/>
                <a:gd name="T7" fmla="*/ 4392 h 4392"/>
                <a:gd name="T8" fmla="*/ 783 w 1896"/>
                <a:gd name="T9" fmla="*/ 0 h 4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6" h="4392">
                  <a:moveTo>
                    <a:pt x="783" y="0"/>
                  </a:moveTo>
                  <a:lnTo>
                    <a:pt x="1896" y="0"/>
                  </a:lnTo>
                  <a:lnTo>
                    <a:pt x="1896" y="4392"/>
                  </a:lnTo>
                  <a:lnTo>
                    <a:pt x="0" y="4392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7100888" y="528637"/>
              <a:ext cx="2041922" cy="5186363"/>
            </a:xfrm>
            <a:custGeom>
              <a:avLst/>
              <a:gdLst>
                <a:gd name="T0" fmla="*/ 767 w 1715"/>
                <a:gd name="T1" fmla="*/ 0 h 4356"/>
                <a:gd name="T2" fmla="*/ 1715 w 1715"/>
                <a:gd name="T3" fmla="*/ 0 h 4356"/>
                <a:gd name="T4" fmla="*/ 1715 w 1715"/>
                <a:gd name="T5" fmla="*/ 4356 h 4356"/>
                <a:gd name="T6" fmla="*/ 0 w 1715"/>
                <a:gd name="T7" fmla="*/ 4356 h 4356"/>
                <a:gd name="T8" fmla="*/ 767 w 1715"/>
                <a:gd name="T9" fmla="*/ 0 h 4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5" h="4356">
                  <a:moveTo>
                    <a:pt x="767" y="0"/>
                  </a:moveTo>
                  <a:lnTo>
                    <a:pt x="1715" y="0"/>
                  </a:lnTo>
                  <a:lnTo>
                    <a:pt x="1715" y="4356"/>
                  </a:lnTo>
                  <a:lnTo>
                    <a:pt x="0" y="4356"/>
                  </a:lnTo>
                  <a:lnTo>
                    <a:pt x="76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</p:grpSp>
      <p:sp>
        <p:nvSpPr>
          <p:cNvPr id="13" name="TextBox 9"/>
          <p:cNvSpPr txBox="1"/>
          <p:nvPr/>
        </p:nvSpPr>
        <p:spPr>
          <a:xfrm>
            <a:off x="1962524" y="3011658"/>
            <a:ext cx="43163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2018. augusztus 15-én az Emberi Erőforrások Minisztere jóváhagyta a KRÉTA rendszert, mint </a:t>
            </a:r>
            <a:r>
              <a:rPr lang="hu-HU" b="1" dirty="0">
                <a:solidFill>
                  <a:schemeClr val="bg1">
                    <a:lumMod val="50000"/>
                  </a:schemeClr>
                </a:solidFill>
              </a:rPr>
              <a:t>a kötelező tanügyi nyilvántartást felváltó elektronikus adatnyilvántartást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, a nevelési-oktatási intézmények működéséről és a köznevelési intézmények névhasználatáról szóló 20/2012. (VIII. 31.) EMMI rendelet 94. §-</a:t>
            </a:r>
            <a:r>
              <a:rPr lang="hu-HU" dirty="0" err="1">
                <a:solidFill>
                  <a:schemeClr val="bg1">
                    <a:lumMod val="50000"/>
                  </a:schemeClr>
                </a:solidFill>
              </a:rPr>
              <a:t>ában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 foglalt alábbi tanügyi nyomtatványok tekintetében:</a:t>
            </a:r>
          </a:p>
          <a:p>
            <a:pPr algn="just"/>
            <a:endParaRPr lang="hu-HU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4" name="Прямая соединительная линия 22"/>
          <p:cNvCxnSpPr/>
          <p:nvPr/>
        </p:nvCxnSpPr>
        <p:spPr>
          <a:xfrm>
            <a:off x="1425962" y="3011658"/>
            <a:ext cx="14391" cy="304332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zövegdoboz 3"/>
          <p:cNvSpPr txBox="1"/>
          <p:nvPr/>
        </p:nvSpPr>
        <p:spPr>
          <a:xfrm>
            <a:off x="730766" y="691700"/>
            <a:ext cx="60069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/>
              <a:t>MIÉRT SZÜKSÉGES?</a:t>
            </a:r>
            <a:endParaRPr lang="hu-HU" sz="6000" dirty="0"/>
          </a:p>
        </p:txBody>
      </p:sp>
    </p:spTree>
    <p:extLst>
      <p:ext uri="{BB962C8B-B14F-4D97-AF65-F5344CB8AC3E}">
        <p14:creationId xmlns:p14="http://schemas.microsoft.com/office/powerpoint/2010/main" val="287814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MIÉRT SZÜKSÉGES?</a:t>
            </a:r>
            <a:endParaRPr lang="hu-HU" dirty="0"/>
          </a:p>
        </p:txBody>
      </p:sp>
      <p:sp>
        <p:nvSpPr>
          <p:cNvPr id="23" name="Freeform 6"/>
          <p:cNvSpPr>
            <a:spLocks/>
          </p:cNvSpPr>
          <p:nvPr/>
        </p:nvSpPr>
        <p:spPr bwMode="auto">
          <a:xfrm>
            <a:off x="2582487" y="3750092"/>
            <a:ext cx="1653109" cy="1834238"/>
          </a:xfrm>
          <a:custGeom>
            <a:avLst/>
            <a:gdLst>
              <a:gd name="T0" fmla="*/ 668 w 1369"/>
              <a:gd name="T1" fmla="*/ 0 h 1519"/>
              <a:gd name="T2" fmla="*/ 702 w 1369"/>
              <a:gd name="T3" fmla="*/ 0 h 1519"/>
              <a:gd name="T4" fmla="*/ 736 w 1369"/>
              <a:gd name="T5" fmla="*/ 7 h 1519"/>
              <a:gd name="T6" fmla="*/ 768 w 1369"/>
              <a:gd name="T7" fmla="*/ 21 h 1519"/>
              <a:gd name="T8" fmla="*/ 1284 w 1369"/>
              <a:gd name="T9" fmla="*/ 318 h 1519"/>
              <a:gd name="T10" fmla="*/ 1313 w 1369"/>
              <a:gd name="T11" fmla="*/ 339 h 1519"/>
              <a:gd name="T12" fmla="*/ 1337 w 1369"/>
              <a:gd name="T13" fmla="*/ 364 h 1519"/>
              <a:gd name="T14" fmla="*/ 1354 w 1369"/>
              <a:gd name="T15" fmla="*/ 395 h 1519"/>
              <a:gd name="T16" fmla="*/ 1364 w 1369"/>
              <a:gd name="T17" fmla="*/ 429 h 1519"/>
              <a:gd name="T18" fmla="*/ 1369 w 1369"/>
              <a:gd name="T19" fmla="*/ 465 h 1519"/>
              <a:gd name="T20" fmla="*/ 1369 w 1369"/>
              <a:gd name="T21" fmla="*/ 1054 h 1519"/>
              <a:gd name="T22" fmla="*/ 1364 w 1369"/>
              <a:gd name="T23" fmla="*/ 1090 h 1519"/>
              <a:gd name="T24" fmla="*/ 1354 w 1369"/>
              <a:gd name="T25" fmla="*/ 1124 h 1519"/>
              <a:gd name="T26" fmla="*/ 1337 w 1369"/>
              <a:gd name="T27" fmla="*/ 1154 h 1519"/>
              <a:gd name="T28" fmla="*/ 1313 w 1369"/>
              <a:gd name="T29" fmla="*/ 1181 h 1519"/>
              <a:gd name="T30" fmla="*/ 1284 w 1369"/>
              <a:gd name="T31" fmla="*/ 1201 h 1519"/>
              <a:gd name="T32" fmla="*/ 768 w 1369"/>
              <a:gd name="T33" fmla="*/ 1497 h 1519"/>
              <a:gd name="T34" fmla="*/ 736 w 1369"/>
              <a:gd name="T35" fmla="*/ 1512 h 1519"/>
              <a:gd name="T36" fmla="*/ 702 w 1369"/>
              <a:gd name="T37" fmla="*/ 1519 h 1519"/>
              <a:gd name="T38" fmla="*/ 668 w 1369"/>
              <a:gd name="T39" fmla="*/ 1519 h 1519"/>
              <a:gd name="T40" fmla="*/ 632 w 1369"/>
              <a:gd name="T41" fmla="*/ 1512 h 1519"/>
              <a:gd name="T42" fmla="*/ 599 w 1369"/>
              <a:gd name="T43" fmla="*/ 1497 h 1519"/>
              <a:gd name="T44" fmla="*/ 85 w 1369"/>
              <a:gd name="T45" fmla="*/ 1201 h 1519"/>
              <a:gd name="T46" fmla="*/ 56 w 1369"/>
              <a:gd name="T47" fmla="*/ 1181 h 1519"/>
              <a:gd name="T48" fmla="*/ 32 w 1369"/>
              <a:gd name="T49" fmla="*/ 1154 h 1519"/>
              <a:gd name="T50" fmla="*/ 15 w 1369"/>
              <a:gd name="T51" fmla="*/ 1124 h 1519"/>
              <a:gd name="T52" fmla="*/ 3 w 1369"/>
              <a:gd name="T53" fmla="*/ 1090 h 1519"/>
              <a:gd name="T54" fmla="*/ 0 w 1369"/>
              <a:gd name="T55" fmla="*/ 1054 h 1519"/>
              <a:gd name="T56" fmla="*/ 0 w 1369"/>
              <a:gd name="T57" fmla="*/ 465 h 1519"/>
              <a:gd name="T58" fmla="*/ 3 w 1369"/>
              <a:gd name="T59" fmla="*/ 429 h 1519"/>
              <a:gd name="T60" fmla="*/ 15 w 1369"/>
              <a:gd name="T61" fmla="*/ 395 h 1519"/>
              <a:gd name="T62" fmla="*/ 32 w 1369"/>
              <a:gd name="T63" fmla="*/ 364 h 1519"/>
              <a:gd name="T64" fmla="*/ 56 w 1369"/>
              <a:gd name="T65" fmla="*/ 339 h 1519"/>
              <a:gd name="T66" fmla="*/ 85 w 1369"/>
              <a:gd name="T67" fmla="*/ 318 h 1519"/>
              <a:gd name="T68" fmla="*/ 599 w 1369"/>
              <a:gd name="T69" fmla="*/ 21 h 1519"/>
              <a:gd name="T70" fmla="*/ 632 w 1369"/>
              <a:gd name="T71" fmla="*/ 7 h 1519"/>
              <a:gd name="T72" fmla="*/ 668 w 1369"/>
              <a:gd name="T73" fmla="*/ 0 h 1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69" h="1519">
                <a:moveTo>
                  <a:pt x="668" y="0"/>
                </a:moveTo>
                <a:lnTo>
                  <a:pt x="702" y="0"/>
                </a:lnTo>
                <a:lnTo>
                  <a:pt x="736" y="7"/>
                </a:lnTo>
                <a:lnTo>
                  <a:pt x="768" y="21"/>
                </a:lnTo>
                <a:lnTo>
                  <a:pt x="1284" y="318"/>
                </a:lnTo>
                <a:lnTo>
                  <a:pt x="1313" y="339"/>
                </a:lnTo>
                <a:lnTo>
                  <a:pt x="1337" y="364"/>
                </a:lnTo>
                <a:lnTo>
                  <a:pt x="1354" y="395"/>
                </a:lnTo>
                <a:lnTo>
                  <a:pt x="1364" y="429"/>
                </a:lnTo>
                <a:lnTo>
                  <a:pt x="1369" y="465"/>
                </a:lnTo>
                <a:lnTo>
                  <a:pt x="1369" y="1054"/>
                </a:lnTo>
                <a:lnTo>
                  <a:pt x="1364" y="1090"/>
                </a:lnTo>
                <a:lnTo>
                  <a:pt x="1354" y="1124"/>
                </a:lnTo>
                <a:lnTo>
                  <a:pt x="1337" y="1154"/>
                </a:lnTo>
                <a:lnTo>
                  <a:pt x="1313" y="1181"/>
                </a:lnTo>
                <a:lnTo>
                  <a:pt x="1284" y="1201"/>
                </a:lnTo>
                <a:lnTo>
                  <a:pt x="768" y="1497"/>
                </a:lnTo>
                <a:lnTo>
                  <a:pt x="736" y="1512"/>
                </a:lnTo>
                <a:lnTo>
                  <a:pt x="702" y="1519"/>
                </a:lnTo>
                <a:lnTo>
                  <a:pt x="668" y="1519"/>
                </a:lnTo>
                <a:lnTo>
                  <a:pt x="632" y="1512"/>
                </a:lnTo>
                <a:lnTo>
                  <a:pt x="599" y="1497"/>
                </a:lnTo>
                <a:lnTo>
                  <a:pt x="85" y="1201"/>
                </a:lnTo>
                <a:lnTo>
                  <a:pt x="56" y="1181"/>
                </a:lnTo>
                <a:lnTo>
                  <a:pt x="32" y="1154"/>
                </a:lnTo>
                <a:lnTo>
                  <a:pt x="15" y="1124"/>
                </a:lnTo>
                <a:lnTo>
                  <a:pt x="3" y="1090"/>
                </a:lnTo>
                <a:lnTo>
                  <a:pt x="0" y="1054"/>
                </a:lnTo>
                <a:lnTo>
                  <a:pt x="0" y="465"/>
                </a:lnTo>
                <a:lnTo>
                  <a:pt x="3" y="429"/>
                </a:lnTo>
                <a:lnTo>
                  <a:pt x="15" y="395"/>
                </a:lnTo>
                <a:lnTo>
                  <a:pt x="32" y="364"/>
                </a:lnTo>
                <a:lnTo>
                  <a:pt x="56" y="339"/>
                </a:lnTo>
                <a:lnTo>
                  <a:pt x="85" y="318"/>
                </a:lnTo>
                <a:lnTo>
                  <a:pt x="599" y="21"/>
                </a:lnTo>
                <a:lnTo>
                  <a:pt x="632" y="7"/>
                </a:lnTo>
                <a:lnTo>
                  <a:pt x="66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50800" dist="12700" dir="5400000" algn="t" rotWithShape="0">
              <a:prstClr val="black">
                <a:alpha val="4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>
            <a:off x="3409645" y="2205663"/>
            <a:ext cx="1650693" cy="1835445"/>
          </a:xfrm>
          <a:custGeom>
            <a:avLst/>
            <a:gdLst>
              <a:gd name="T0" fmla="*/ 665 w 1367"/>
              <a:gd name="T1" fmla="*/ 0 h 1520"/>
              <a:gd name="T2" fmla="*/ 701 w 1367"/>
              <a:gd name="T3" fmla="*/ 0 h 1520"/>
              <a:gd name="T4" fmla="*/ 735 w 1367"/>
              <a:gd name="T5" fmla="*/ 8 h 1520"/>
              <a:gd name="T6" fmla="*/ 768 w 1367"/>
              <a:gd name="T7" fmla="*/ 22 h 1520"/>
              <a:gd name="T8" fmla="*/ 1283 w 1367"/>
              <a:gd name="T9" fmla="*/ 318 h 1520"/>
              <a:gd name="T10" fmla="*/ 1313 w 1367"/>
              <a:gd name="T11" fmla="*/ 340 h 1520"/>
              <a:gd name="T12" fmla="*/ 1335 w 1367"/>
              <a:gd name="T13" fmla="*/ 366 h 1520"/>
              <a:gd name="T14" fmla="*/ 1353 w 1367"/>
              <a:gd name="T15" fmla="*/ 396 h 1520"/>
              <a:gd name="T16" fmla="*/ 1364 w 1367"/>
              <a:gd name="T17" fmla="*/ 429 h 1520"/>
              <a:gd name="T18" fmla="*/ 1367 w 1367"/>
              <a:gd name="T19" fmla="*/ 465 h 1520"/>
              <a:gd name="T20" fmla="*/ 1367 w 1367"/>
              <a:gd name="T21" fmla="*/ 1056 h 1520"/>
              <a:gd name="T22" fmla="*/ 1364 w 1367"/>
              <a:gd name="T23" fmla="*/ 1092 h 1520"/>
              <a:gd name="T24" fmla="*/ 1353 w 1367"/>
              <a:gd name="T25" fmla="*/ 1124 h 1520"/>
              <a:gd name="T26" fmla="*/ 1335 w 1367"/>
              <a:gd name="T27" fmla="*/ 1155 h 1520"/>
              <a:gd name="T28" fmla="*/ 1313 w 1367"/>
              <a:gd name="T29" fmla="*/ 1180 h 1520"/>
              <a:gd name="T30" fmla="*/ 1283 w 1367"/>
              <a:gd name="T31" fmla="*/ 1203 h 1520"/>
              <a:gd name="T32" fmla="*/ 768 w 1367"/>
              <a:gd name="T33" fmla="*/ 1498 h 1520"/>
              <a:gd name="T34" fmla="*/ 735 w 1367"/>
              <a:gd name="T35" fmla="*/ 1513 h 1520"/>
              <a:gd name="T36" fmla="*/ 701 w 1367"/>
              <a:gd name="T37" fmla="*/ 1520 h 1520"/>
              <a:gd name="T38" fmla="*/ 665 w 1367"/>
              <a:gd name="T39" fmla="*/ 1520 h 1520"/>
              <a:gd name="T40" fmla="*/ 631 w 1367"/>
              <a:gd name="T41" fmla="*/ 1513 h 1520"/>
              <a:gd name="T42" fmla="*/ 599 w 1367"/>
              <a:gd name="T43" fmla="*/ 1498 h 1520"/>
              <a:gd name="T44" fmla="*/ 85 w 1367"/>
              <a:gd name="T45" fmla="*/ 1203 h 1520"/>
              <a:gd name="T46" fmla="*/ 56 w 1367"/>
              <a:gd name="T47" fmla="*/ 1180 h 1520"/>
              <a:gd name="T48" fmla="*/ 32 w 1367"/>
              <a:gd name="T49" fmla="*/ 1155 h 1520"/>
              <a:gd name="T50" fmla="*/ 13 w 1367"/>
              <a:gd name="T51" fmla="*/ 1124 h 1520"/>
              <a:gd name="T52" fmla="*/ 3 w 1367"/>
              <a:gd name="T53" fmla="*/ 1092 h 1520"/>
              <a:gd name="T54" fmla="*/ 0 w 1367"/>
              <a:gd name="T55" fmla="*/ 1056 h 1520"/>
              <a:gd name="T56" fmla="*/ 0 w 1367"/>
              <a:gd name="T57" fmla="*/ 465 h 1520"/>
              <a:gd name="T58" fmla="*/ 3 w 1367"/>
              <a:gd name="T59" fmla="*/ 429 h 1520"/>
              <a:gd name="T60" fmla="*/ 13 w 1367"/>
              <a:gd name="T61" fmla="*/ 396 h 1520"/>
              <a:gd name="T62" fmla="*/ 32 w 1367"/>
              <a:gd name="T63" fmla="*/ 366 h 1520"/>
              <a:gd name="T64" fmla="*/ 56 w 1367"/>
              <a:gd name="T65" fmla="*/ 340 h 1520"/>
              <a:gd name="T66" fmla="*/ 85 w 1367"/>
              <a:gd name="T67" fmla="*/ 318 h 1520"/>
              <a:gd name="T68" fmla="*/ 599 w 1367"/>
              <a:gd name="T69" fmla="*/ 22 h 1520"/>
              <a:gd name="T70" fmla="*/ 631 w 1367"/>
              <a:gd name="T71" fmla="*/ 8 h 1520"/>
              <a:gd name="T72" fmla="*/ 665 w 1367"/>
              <a:gd name="T73" fmla="*/ 0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67" h="1520">
                <a:moveTo>
                  <a:pt x="665" y="0"/>
                </a:moveTo>
                <a:lnTo>
                  <a:pt x="701" y="0"/>
                </a:lnTo>
                <a:lnTo>
                  <a:pt x="735" y="8"/>
                </a:lnTo>
                <a:lnTo>
                  <a:pt x="768" y="22"/>
                </a:lnTo>
                <a:lnTo>
                  <a:pt x="1283" y="318"/>
                </a:lnTo>
                <a:lnTo>
                  <a:pt x="1313" y="340"/>
                </a:lnTo>
                <a:lnTo>
                  <a:pt x="1335" y="366"/>
                </a:lnTo>
                <a:lnTo>
                  <a:pt x="1353" y="396"/>
                </a:lnTo>
                <a:lnTo>
                  <a:pt x="1364" y="429"/>
                </a:lnTo>
                <a:lnTo>
                  <a:pt x="1367" y="465"/>
                </a:lnTo>
                <a:lnTo>
                  <a:pt x="1367" y="1056"/>
                </a:lnTo>
                <a:lnTo>
                  <a:pt x="1364" y="1092"/>
                </a:lnTo>
                <a:lnTo>
                  <a:pt x="1353" y="1124"/>
                </a:lnTo>
                <a:lnTo>
                  <a:pt x="1335" y="1155"/>
                </a:lnTo>
                <a:lnTo>
                  <a:pt x="1313" y="1180"/>
                </a:lnTo>
                <a:lnTo>
                  <a:pt x="1283" y="1203"/>
                </a:lnTo>
                <a:lnTo>
                  <a:pt x="768" y="1498"/>
                </a:lnTo>
                <a:lnTo>
                  <a:pt x="735" y="1513"/>
                </a:lnTo>
                <a:lnTo>
                  <a:pt x="701" y="1520"/>
                </a:lnTo>
                <a:lnTo>
                  <a:pt x="665" y="1520"/>
                </a:lnTo>
                <a:lnTo>
                  <a:pt x="631" y="1513"/>
                </a:lnTo>
                <a:lnTo>
                  <a:pt x="599" y="1498"/>
                </a:lnTo>
                <a:lnTo>
                  <a:pt x="85" y="1203"/>
                </a:lnTo>
                <a:lnTo>
                  <a:pt x="56" y="1180"/>
                </a:lnTo>
                <a:lnTo>
                  <a:pt x="32" y="1155"/>
                </a:lnTo>
                <a:lnTo>
                  <a:pt x="13" y="1124"/>
                </a:lnTo>
                <a:lnTo>
                  <a:pt x="3" y="1092"/>
                </a:lnTo>
                <a:lnTo>
                  <a:pt x="0" y="1056"/>
                </a:lnTo>
                <a:lnTo>
                  <a:pt x="0" y="465"/>
                </a:lnTo>
                <a:lnTo>
                  <a:pt x="3" y="429"/>
                </a:lnTo>
                <a:lnTo>
                  <a:pt x="13" y="396"/>
                </a:lnTo>
                <a:lnTo>
                  <a:pt x="32" y="366"/>
                </a:lnTo>
                <a:lnTo>
                  <a:pt x="56" y="340"/>
                </a:lnTo>
                <a:lnTo>
                  <a:pt x="85" y="318"/>
                </a:lnTo>
                <a:lnTo>
                  <a:pt x="599" y="22"/>
                </a:lnTo>
                <a:lnTo>
                  <a:pt x="631" y="8"/>
                </a:lnTo>
                <a:lnTo>
                  <a:pt x="66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  <a:effectLst>
            <a:outerShdw blurRad="50800" dist="12700" dir="5400000" algn="t" rotWithShape="0">
              <a:prstClr val="black">
                <a:alpha val="4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/>
          </a:p>
        </p:txBody>
      </p:sp>
      <p:sp>
        <p:nvSpPr>
          <p:cNvPr id="25" name="Freeform 8"/>
          <p:cNvSpPr>
            <a:spLocks/>
          </p:cNvSpPr>
          <p:nvPr/>
        </p:nvSpPr>
        <p:spPr bwMode="auto">
          <a:xfrm>
            <a:off x="5128715" y="1857961"/>
            <a:ext cx="1654316" cy="1834238"/>
          </a:xfrm>
          <a:custGeom>
            <a:avLst/>
            <a:gdLst>
              <a:gd name="T0" fmla="*/ 668 w 1370"/>
              <a:gd name="T1" fmla="*/ 0 h 1519"/>
              <a:gd name="T2" fmla="*/ 702 w 1370"/>
              <a:gd name="T3" fmla="*/ 0 h 1519"/>
              <a:gd name="T4" fmla="*/ 736 w 1370"/>
              <a:gd name="T5" fmla="*/ 7 h 1519"/>
              <a:gd name="T6" fmla="*/ 769 w 1370"/>
              <a:gd name="T7" fmla="*/ 21 h 1519"/>
              <a:gd name="T8" fmla="*/ 1284 w 1370"/>
              <a:gd name="T9" fmla="*/ 318 h 1519"/>
              <a:gd name="T10" fmla="*/ 1313 w 1370"/>
              <a:gd name="T11" fmla="*/ 339 h 1519"/>
              <a:gd name="T12" fmla="*/ 1337 w 1370"/>
              <a:gd name="T13" fmla="*/ 364 h 1519"/>
              <a:gd name="T14" fmla="*/ 1354 w 1370"/>
              <a:gd name="T15" fmla="*/ 395 h 1519"/>
              <a:gd name="T16" fmla="*/ 1366 w 1370"/>
              <a:gd name="T17" fmla="*/ 429 h 1519"/>
              <a:gd name="T18" fmla="*/ 1370 w 1370"/>
              <a:gd name="T19" fmla="*/ 465 h 1519"/>
              <a:gd name="T20" fmla="*/ 1370 w 1370"/>
              <a:gd name="T21" fmla="*/ 1054 h 1519"/>
              <a:gd name="T22" fmla="*/ 1366 w 1370"/>
              <a:gd name="T23" fmla="*/ 1090 h 1519"/>
              <a:gd name="T24" fmla="*/ 1354 w 1370"/>
              <a:gd name="T25" fmla="*/ 1124 h 1519"/>
              <a:gd name="T26" fmla="*/ 1337 w 1370"/>
              <a:gd name="T27" fmla="*/ 1155 h 1519"/>
              <a:gd name="T28" fmla="*/ 1313 w 1370"/>
              <a:gd name="T29" fmla="*/ 1181 h 1519"/>
              <a:gd name="T30" fmla="*/ 1284 w 1370"/>
              <a:gd name="T31" fmla="*/ 1201 h 1519"/>
              <a:gd name="T32" fmla="*/ 769 w 1370"/>
              <a:gd name="T33" fmla="*/ 1499 h 1519"/>
              <a:gd name="T34" fmla="*/ 736 w 1370"/>
              <a:gd name="T35" fmla="*/ 1512 h 1519"/>
              <a:gd name="T36" fmla="*/ 702 w 1370"/>
              <a:gd name="T37" fmla="*/ 1519 h 1519"/>
              <a:gd name="T38" fmla="*/ 668 w 1370"/>
              <a:gd name="T39" fmla="*/ 1519 h 1519"/>
              <a:gd name="T40" fmla="*/ 634 w 1370"/>
              <a:gd name="T41" fmla="*/ 1512 h 1519"/>
              <a:gd name="T42" fmla="*/ 601 w 1370"/>
              <a:gd name="T43" fmla="*/ 1499 h 1519"/>
              <a:gd name="T44" fmla="*/ 86 w 1370"/>
              <a:gd name="T45" fmla="*/ 1201 h 1519"/>
              <a:gd name="T46" fmla="*/ 57 w 1370"/>
              <a:gd name="T47" fmla="*/ 1181 h 1519"/>
              <a:gd name="T48" fmla="*/ 33 w 1370"/>
              <a:gd name="T49" fmla="*/ 1155 h 1519"/>
              <a:gd name="T50" fmla="*/ 16 w 1370"/>
              <a:gd name="T51" fmla="*/ 1124 h 1519"/>
              <a:gd name="T52" fmla="*/ 4 w 1370"/>
              <a:gd name="T53" fmla="*/ 1090 h 1519"/>
              <a:gd name="T54" fmla="*/ 0 w 1370"/>
              <a:gd name="T55" fmla="*/ 1054 h 1519"/>
              <a:gd name="T56" fmla="*/ 0 w 1370"/>
              <a:gd name="T57" fmla="*/ 465 h 1519"/>
              <a:gd name="T58" fmla="*/ 4 w 1370"/>
              <a:gd name="T59" fmla="*/ 429 h 1519"/>
              <a:gd name="T60" fmla="*/ 16 w 1370"/>
              <a:gd name="T61" fmla="*/ 395 h 1519"/>
              <a:gd name="T62" fmla="*/ 33 w 1370"/>
              <a:gd name="T63" fmla="*/ 364 h 1519"/>
              <a:gd name="T64" fmla="*/ 57 w 1370"/>
              <a:gd name="T65" fmla="*/ 339 h 1519"/>
              <a:gd name="T66" fmla="*/ 86 w 1370"/>
              <a:gd name="T67" fmla="*/ 318 h 1519"/>
              <a:gd name="T68" fmla="*/ 601 w 1370"/>
              <a:gd name="T69" fmla="*/ 21 h 1519"/>
              <a:gd name="T70" fmla="*/ 634 w 1370"/>
              <a:gd name="T71" fmla="*/ 7 h 1519"/>
              <a:gd name="T72" fmla="*/ 668 w 1370"/>
              <a:gd name="T73" fmla="*/ 0 h 1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70" h="1519">
                <a:moveTo>
                  <a:pt x="668" y="0"/>
                </a:moveTo>
                <a:lnTo>
                  <a:pt x="702" y="0"/>
                </a:lnTo>
                <a:lnTo>
                  <a:pt x="736" y="7"/>
                </a:lnTo>
                <a:lnTo>
                  <a:pt x="769" y="21"/>
                </a:lnTo>
                <a:lnTo>
                  <a:pt x="1284" y="318"/>
                </a:lnTo>
                <a:lnTo>
                  <a:pt x="1313" y="339"/>
                </a:lnTo>
                <a:lnTo>
                  <a:pt x="1337" y="364"/>
                </a:lnTo>
                <a:lnTo>
                  <a:pt x="1354" y="395"/>
                </a:lnTo>
                <a:lnTo>
                  <a:pt x="1366" y="429"/>
                </a:lnTo>
                <a:lnTo>
                  <a:pt x="1370" y="465"/>
                </a:lnTo>
                <a:lnTo>
                  <a:pt x="1370" y="1054"/>
                </a:lnTo>
                <a:lnTo>
                  <a:pt x="1366" y="1090"/>
                </a:lnTo>
                <a:lnTo>
                  <a:pt x="1354" y="1124"/>
                </a:lnTo>
                <a:lnTo>
                  <a:pt x="1337" y="1155"/>
                </a:lnTo>
                <a:lnTo>
                  <a:pt x="1313" y="1181"/>
                </a:lnTo>
                <a:lnTo>
                  <a:pt x="1284" y="1201"/>
                </a:lnTo>
                <a:lnTo>
                  <a:pt x="769" y="1499"/>
                </a:lnTo>
                <a:lnTo>
                  <a:pt x="736" y="1512"/>
                </a:lnTo>
                <a:lnTo>
                  <a:pt x="702" y="1519"/>
                </a:lnTo>
                <a:lnTo>
                  <a:pt x="668" y="1519"/>
                </a:lnTo>
                <a:lnTo>
                  <a:pt x="634" y="1512"/>
                </a:lnTo>
                <a:lnTo>
                  <a:pt x="601" y="1499"/>
                </a:lnTo>
                <a:lnTo>
                  <a:pt x="86" y="1201"/>
                </a:lnTo>
                <a:lnTo>
                  <a:pt x="57" y="1181"/>
                </a:lnTo>
                <a:lnTo>
                  <a:pt x="33" y="1155"/>
                </a:lnTo>
                <a:lnTo>
                  <a:pt x="16" y="1124"/>
                </a:lnTo>
                <a:lnTo>
                  <a:pt x="4" y="1090"/>
                </a:lnTo>
                <a:lnTo>
                  <a:pt x="0" y="1054"/>
                </a:lnTo>
                <a:lnTo>
                  <a:pt x="0" y="465"/>
                </a:lnTo>
                <a:lnTo>
                  <a:pt x="4" y="429"/>
                </a:lnTo>
                <a:lnTo>
                  <a:pt x="16" y="395"/>
                </a:lnTo>
                <a:lnTo>
                  <a:pt x="33" y="364"/>
                </a:lnTo>
                <a:lnTo>
                  <a:pt x="57" y="339"/>
                </a:lnTo>
                <a:lnTo>
                  <a:pt x="86" y="318"/>
                </a:lnTo>
                <a:lnTo>
                  <a:pt x="601" y="21"/>
                </a:lnTo>
                <a:lnTo>
                  <a:pt x="634" y="7"/>
                </a:lnTo>
                <a:lnTo>
                  <a:pt x="66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50800" dist="12700" dir="5400000" algn="t" rotWithShape="0">
              <a:prstClr val="black">
                <a:alpha val="4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" name="Freeform 9"/>
          <p:cNvSpPr>
            <a:spLocks/>
          </p:cNvSpPr>
          <p:nvPr/>
        </p:nvSpPr>
        <p:spPr bwMode="auto">
          <a:xfrm>
            <a:off x="6907858" y="2205663"/>
            <a:ext cx="1650693" cy="1835445"/>
          </a:xfrm>
          <a:custGeom>
            <a:avLst/>
            <a:gdLst>
              <a:gd name="T0" fmla="*/ 666 w 1367"/>
              <a:gd name="T1" fmla="*/ 0 h 1520"/>
              <a:gd name="T2" fmla="*/ 702 w 1367"/>
              <a:gd name="T3" fmla="*/ 0 h 1520"/>
              <a:gd name="T4" fmla="*/ 736 w 1367"/>
              <a:gd name="T5" fmla="*/ 8 h 1520"/>
              <a:gd name="T6" fmla="*/ 768 w 1367"/>
              <a:gd name="T7" fmla="*/ 22 h 1520"/>
              <a:gd name="T8" fmla="*/ 1282 w 1367"/>
              <a:gd name="T9" fmla="*/ 318 h 1520"/>
              <a:gd name="T10" fmla="*/ 1311 w 1367"/>
              <a:gd name="T11" fmla="*/ 340 h 1520"/>
              <a:gd name="T12" fmla="*/ 1335 w 1367"/>
              <a:gd name="T13" fmla="*/ 366 h 1520"/>
              <a:gd name="T14" fmla="*/ 1354 w 1367"/>
              <a:gd name="T15" fmla="*/ 396 h 1520"/>
              <a:gd name="T16" fmla="*/ 1364 w 1367"/>
              <a:gd name="T17" fmla="*/ 429 h 1520"/>
              <a:gd name="T18" fmla="*/ 1367 w 1367"/>
              <a:gd name="T19" fmla="*/ 465 h 1520"/>
              <a:gd name="T20" fmla="*/ 1367 w 1367"/>
              <a:gd name="T21" fmla="*/ 1056 h 1520"/>
              <a:gd name="T22" fmla="*/ 1364 w 1367"/>
              <a:gd name="T23" fmla="*/ 1092 h 1520"/>
              <a:gd name="T24" fmla="*/ 1354 w 1367"/>
              <a:gd name="T25" fmla="*/ 1124 h 1520"/>
              <a:gd name="T26" fmla="*/ 1335 w 1367"/>
              <a:gd name="T27" fmla="*/ 1155 h 1520"/>
              <a:gd name="T28" fmla="*/ 1311 w 1367"/>
              <a:gd name="T29" fmla="*/ 1180 h 1520"/>
              <a:gd name="T30" fmla="*/ 1282 w 1367"/>
              <a:gd name="T31" fmla="*/ 1203 h 1520"/>
              <a:gd name="T32" fmla="*/ 768 w 1367"/>
              <a:gd name="T33" fmla="*/ 1498 h 1520"/>
              <a:gd name="T34" fmla="*/ 736 w 1367"/>
              <a:gd name="T35" fmla="*/ 1513 h 1520"/>
              <a:gd name="T36" fmla="*/ 702 w 1367"/>
              <a:gd name="T37" fmla="*/ 1520 h 1520"/>
              <a:gd name="T38" fmla="*/ 666 w 1367"/>
              <a:gd name="T39" fmla="*/ 1520 h 1520"/>
              <a:gd name="T40" fmla="*/ 632 w 1367"/>
              <a:gd name="T41" fmla="*/ 1513 h 1520"/>
              <a:gd name="T42" fmla="*/ 599 w 1367"/>
              <a:gd name="T43" fmla="*/ 1498 h 1520"/>
              <a:gd name="T44" fmla="*/ 84 w 1367"/>
              <a:gd name="T45" fmla="*/ 1203 h 1520"/>
              <a:gd name="T46" fmla="*/ 54 w 1367"/>
              <a:gd name="T47" fmla="*/ 1180 h 1520"/>
              <a:gd name="T48" fmla="*/ 32 w 1367"/>
              <a:gd name="T49" fmla="*/ 1155 h 1520"/>
              <a:gd name="T50" fmla="*/ 14 w 1367"/>
              <a:gd name="T51" fmla="*/ 1124 h 1520"/>
              <a:gd name="T52" fmla="*/ 3 w 1367"/>
              <a:gd name="T53" fmla="*/ 1092 h 1520"/>
              <a:gd name="T54" fmla="*/ 0 w 1367"/>
              <a:gd name="T55" fmla="*/ 1056 h 1520"/>
              <a:gd name="T56" fmla="*/ 0 w 1367"/>
              <a:gd name="T57" fmla="*/ 465 h 1520"/>
              <a:gd name="T58" fmla="*/ 3 w 1367"/>
              <a:gd name="T59" fmla="*/ 429 h 1520"/>
              <a:gd name="T60" fmla="*/ 14 w 1367"/>
              <a:gd name="T61" fmla="*/ 396 h 1520"/>
              <a:gd name="T62" fmla="*/ 32 w 1367"/>
              <a:gd name="T63" fmla="*/ 366 h 1520"/>
              <a:gd name="T64" fmla="*/ 54 w 1367"/>
              <a:gd name="T65" fmla="*/ 340 h 1520"/>
              <a:gd name="T66" fmla="*/ 84 w 1367"/>
              <a:gd name="T67" fmla="*/ 318 h 1520"/>
              <a:gd name="T68" fmla="*/ 599 w 1367"/>
              <a:gd name="T69" fmla="*/ 22 h 1520"/>
              <a:gd name="T70" fmla="*/ 632 w 1367"/>
              <a:gd name="T71" fmla="*/ 8 h 1520"/>
              <a:gd name="T72" fmla="*/ 666 w 1367"/>
              <a:gd name="T73" fmla="*/ 0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67" h="1520">
                <a:moveTo>
                  <a:pt x="666" y="0"/>
                </a:moveTo>
                <a:lnTo>
                  <a:pt x="702" y="0"/>
                </a:lnTo>
                <a:lnTo>
                  <a:pt x="736" y="8"/>
                </a:lnTo>
                <a:lnTo>
                  <a:pt x="768" y="22"/>
                </a:lnTo>
                <a:lnTo>
                  <a:pt x="1282" y="318"/>
                </a:lnTo>
                <a:lnTo>
                  <a:pt x="1311" y="340"/>
                </a:lnTo>
                <a:lnTo>
                  <a:pt x="1335" y="366"/>
                </a:lnTo>
                <a:lnTo>
                  <a:pt x="1354" y="396"/>
                </a:lnTo>
                <a:lnTo>
                  <a:pt x="1364" y="429"/>
                </a:lnTo>
                <a:lnTo>
                  <a:pt x="1367" y="465"/>
                </a:lnTo>
                <a:lnTo>
                  <a:pt x="1367" y="1056"/>
                </a:lnTo>
                <a:lnTo>
                  <a:pt x="1364" y="1092"/>
                </a:lnTo>
                <a:lnTo>
                  <a:pt x="1354" y="1124"/>
                </a:lnTo>
                <a:lnTo>
                  <a:pt x="1335" y="1155"/>
                </a:lnTo>
                <a:lnTo>
                  <a:pt x="1311" y="1180"/>
                </a:lnTo>
                <a:lnTo>
                  <a:pt x="1282" y="1203"/>
                </a:lnTo>
                <a:lnTo>
                  <a:pt x="768" y="1498"/>
                </a:lnTo>
                <a:lnTo>
                  <a:pt x="736" y="1513"/>
                </a:lnTo>
                <a:lnTo>
                  <a:pt x="702" y="1520"/>
                </a:lnTo>
                <a:lnTo>
                  <a:pt x="666" y="1520"/>
                </a:lnTo>
                <a:lnTo>
                  <a:pt x="632" y="1513"/>
                </a:lnTo>
                <a:lnTo>
                  <a:pt x="599" y="1498"/>
                </a:lnTo>
                <a:lnTo>
                  <a:pt x="84" y="1203"/>
                </a:lnTo>
                <a:lnTo>
                  <a:pt x="54" y="1180"/>
                </a:lnTo>
                <a:lnTo>
                  <a:pt x="32" y="1155"/>
                </a:lnTo>
                <a:lnTo>
                  <a:pt x="14" y="1124"/>
                </a:lnTo>
                <a:lnTo>
                  <a:pt x="3" y="1092"/>
                </a:lnTo>
                <a:lnTo>
                  <a:pt x="0" y="1056"/>
                </a:lnTo>
                <a:lnTo>
                  <a:pt x="0" y="465"/>
                </a:lnTo>
                <a:lnTo>
                  <a:pt x="3" y="429"/>
                </a:lnTo>
                <a:lnTo>
                  <a:pt x="14" y="396"/>
                </a:lnTo>
                <a:lnTo>
                  <a:pt x="32" y="366"/>
                </a:lnTo>
                <a:lnTo>
                  <a:pt x="54" y="340"/>
                </a:lnTo>
                <a:lnTo>
                  <a:pt x="84" y="318"/>
                </a:lnTo>
                <a:lnTo>
                  <a:pt x="599" y="22"/>
                </a:lnTo>
                <a:lnTo>
                  <a:pt x="632" y="8"/>
                </a:lnTo>
                <a:lnTo>
                  <a:pt x="666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  <a:effectLst>
            <a:outerShdw blurRad="50800" dist="12700" dir="5400000" algn="t" rotWithShape="0">
              <a:prstClr val="black">
                <a:alpha val="4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/>
          </a:p>
        </p:txBody>
      </p:sp>
      <p:sp>
        <p:nvSpPr>
          <p:cNvPr id="27" name="Freeform 10"/>
          <p:cNvSpPr>
            <a:spLocks/>
          </p:cNvSpPr>
          <p:nvPr/>
        </p:nvSpPr>
        <p:spPr bwMode="auto">
          <a:xfrm>
            <a:off x="7732601" y="3750092"/>
            <a:ext cx="1653109" cy="1834238"/>
          </a:xfrm>
          <a:custGeom>
            <a:avLst/>
            <a:gdLst>
              <a:gd name="T0" fmla="*/ 667 w 1369"/>
              <a:gd name="T1" fmla="*/ 0 h 1519"/>
              <a:gd name="T2" fmla="*/ 701 w 1369"/>
              <a:gd name="T3" fmla="*/ 0 h 1519"/>
              <a:gd name="T4" fmla="*/ 737 w 1369"/>
              <a:gd name="T5" fmla="*/ 7 h 1519"/>
              <a:gd name="T6" fmla="*/ 770 w 1369"/>
              <a:gd name="T7" fmla="*/ 21 h 1519"/>
              <a:gd name="T8" fmla="*/ 1284 w 1369"/>
              <a:gd name="T9" fmla="*/ 318 h 1519"/>
              <a:gd name="T10" fmla="*/ 1313 w 1369"/>
              <a:gd name="T11" fmla="*/ 339 h 1519"/>
              <a:gd name="T12" fmla="*/ 1337 w 1369"/>
              <a:gd name="T13" fmla="*/ 364 h 1519"/>
              <a:gd name="T14" fmla="*/ 1354 w 1369"/>
              <a:gd name="T15" fmla="*/ 395 h 1519"/>
              <a:gd name="T16" fmla="*/ 1366 w 1369"/>
              <a:gd name="T17" fmla="*/ 429 h 1519"/>
              <a:gd name="T18" fmla="*/ 1369 w 1369"/>
              <a:gd name="T19" fmla="*/ 465 h 1519"/>
              <a:gd name="T20" fmla="*/ 1369 w 1369"/>
              <a:gd name="T21" fmla="*/ 1054 h 1519"/>
              <a:gd name="T22" fmla="*/ 1366 w 1369"/>
              <a:gd name="T23" fmla="*/ 1090 h 1519"/>
              <a:gd name="T24" fmla="*/ 1354 w 1369"/>
              <a:gd name="T25" fmla="*/ 1124 h 1519"/>
              <a:gd name="T26" fmla="*/ 1337 w 1369"/>
              <a:gd name="T27" fmla="*/ 1154 h 1519"/>
              <a:gd name="T28" fmla="*/ 1313 w 1369"/>
              <a:gd name="T29" fmla="*/ 1181 h 1519"/>
              <a:gd name="T30" fmla="*/ 1284 w 1369"/>
              <a:gd name="T31" fmla="*/ 1201 h 1519"/>
              <a:gd name="T32" fmla="*/ 770 w 1369"/>
              <a:gd name="T33" fmla="*/ 1497 h 1519"/>
              <a:gd name="T34" fmla="*/ 737 w 1369"/>
              <a:gd name="T35" fmla="*/ 1512 h 1519"/>
              <a:gd name="T36" fmla="*/ 701 w 1369"/>
              <a:gd name="T37" fmla="*/ 1519 h 1519"/>
              <a:gd name="T38" fmla="*/ 667 w 1369"/>
              <a:gd name="T39" fmla="*/ 1519 h 1519"/>
              <a:gd name="T40" fmla="*/ 633 w 1369"/>
              <a:gd name="T41" fmla="*/ 1512 h 1519"/>
              <a:gd name="T42" fmla="*/ 601 w 1369"/>
              <a:gd name="T43" fmla="*/ 1497 h 1519"/>
              <a:gd name="T44" fmla="*/ 85 w 1369"/>
              <a:gd name="T45" fmla="*/ 1201 h 1519"/>
              <a:gd name="T46" fmla="*/ 56 w 1369"/>
              <a:gd name="T47" fmla="*/ 1181 h 1519"/>
              <a:gd name="T48" fmla="*/ 32 w 1369"/>
              <a:gd name="T49" fmla="*/ 1154 h 1519"/>
              <a:gd name="T50" fmla="*/ 15 w 1369"/>
              <a:gd name="T51" fmla="*/ 1124 h 1519"/>
              <a:gd name="T52" fmla="*/ 5 w 1369"/>
              <a:gd name="T53" fmla="*/ 1090 h 1519"/>
              <a:gd name="T54" fmla="*/ 0 w 1369"/>
              <a:gd name="T55" fmla="*/ 1054 h 1519"/>
              <a:gd name="T56" fmla="*/ 0 w 1369"/>
              <a:gd name="T57" fmla="*/ 465 h 1519"/>
              <a:gd name="T58" fmla="*/ 5 w 1369"/>
              <a:gd name="T59" fmla="*/ 429 h 1519"/>
              <a:gd name="T60" fmla="*/ 15 w 1369"/>
              <a:gd name="T61" fmla="*/ 395 h 1519"/>
              <a:gd name="T62" fmla="*/ 32 w 1369"/>
              <a:gd name="T63" fmla="*/ 364 h 1519"/>
              <a:gd name="T64" fmla="*/ 56 w 1369"/>
              <a:gd name="T65" fmla="*/ 339 h 1519"/>
              <a:gd name="T66" fmla="*/ 85 w 1369"/>
              <a:gd name="T67" fmla="*/ 318 h 1519"/>
              <a:gd name="T68" fmla="*/ 601 w 1369"/>
              <a:gd name="T69" fmla="*/ 21 h 1519"/>
              <a:gd name="T70" fmla="*/ 633 w 1369"/>
              <a:gd name="T71" fmla="*/ 7 h 1519"/>
              <a:gd name="T72" fmla="*/ 667 w 1369"/>
              <a:gd name="T73" fmla="*/ 0 h 1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69" h="1519">
                <a:moveTo>
                  <a:pt x="667" y="0"/>
                </a:moveTo>
                <a:lnTo>
                  <a:pt x="701" y="0"/>
                </a:lnTo>
                <a:lnTo>
                  <a:pt x="737" y="7"/>
                </a:lnTo>
                <a:lnTo>
                  <a:pt x="770" y="21"/>
                </a:lnTo>
                <a:lnTo>
                  <a:pt x="1284" y="318"/>
                </a:lnTo>
                <a:lnTo>
                  <a:pt x="1313" y="339"/>
                </a:lnTo>
                <a:lnTo>
                  <a:pt x="1337" y="364"/>
                </a:lnTo>
                <a:lnTo>
                  <a:pt x="1354" y="395"/>
                </a:lnTo>
                <a:lnTo>
                  <a:pt x="1366" y="429"/>
                </a:lnTo>
                <a:lnTo>
                  <a:pt x="1369" y="465"/>
                </a:lnTo>
                <a:lnTo>
                  <a:pt x="1369" y="1054"/>
                </a:lnTo>
                <a:lnTo>
                  <a:pt x="1366" y="1090"/>
                </a:lnTo>
                <a:lnTo>
                  <a:pt x="1354" y="1124"/>
                </a:lnTo>
                <a:lnTo>
                  <a:pt x="1337" y="1154"/>
                </a:lnTo>
                <a:lnTo>
                  <a:pt x="1313" y="1181"/>
                </a:lnTo>
                <a:lnTo>
                  <a:pt x="1284" y="1201"/>
                </a:lnTo>
                <a:lnTo>
                  <a:pt x="770" y="1497"/>
                </a:lnTo>
                <a:lnTo>
                  <a:pt x="737" y="1512"/>
                </a:lnTo>
                <a:lnTo>
                  <a:pt x="701" y="1519"/>
                </a:lnTo>
                <a:lnTo>
                  <a:pt x="667" y="1519"/>
                </a:lnTo>
                <a:lnTo>
                  <a:pt x="633" y="1512"/>
                </a:lnTo>
                <a:lnTo>
                  <a:pt x="601" y="1497"/>
                </a:lnTo>
                <a:lnTo>
                  <a:pt x="85" y="1201"/>
                </a:lnTo>
                <a:lnTo>
                  <a:pt x="56" y="1181"/>
                </a:lnTo>
                <a:lnTo>
                  <a:pt x="32" y="1154"/>
                </a:lnTo>
                <a:lnTo>
                  <a:pt x="15" y="1124"/>
                </a:lnTo>
                <a:lnTo>
                  <a:pt x="5" y="1090"/>
                </a:lnTo>
                <a:lnTo>
                  <a:pt x="0" y="1054"/>
                </a:lnTo>
                <a:lnTo>
                  <a:pt x="0" y="465"/>
                </a:lnTo>
                <a:lnTo>
                  <a:pt x="5" y="429"/>
                </a:lnTo>
                <a:lnTo>
                  <a:pt x="15" y="395"/>
                </a:lnTo>
                <a:lnTo>
                  <a:pt x="32" y="364"/>
                </a:lnTo>
                <a:lnTo>
                  <a:pt x="56" y="339"/>
                </a:lnTo>
                <a:lnTo>
                  <a:pt x="85" y="318"/>
                </a:lnTo>
                <a:lnTo>
                  <a:pt x="601" y="21"/>
                </a:lnTo>
                <a:lnTo>
                  <a:pt x="633" y="7"/>
                </a:lnTo>
                <a:lnTo>
                  <a:pt x="66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  <a:effectLst>
            <a:outerShdw blurRad="50800" dist="12700" dir="5400000" algn="t" rotWithShape="0">
              <a:prstClr val="black">
                <a:alpha val="4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" name="Freeform 12"/>
          <p:cNvSpPr>
            <a:spLocks/>
          </p:cNvSpPr>
          <p:nvPr/>
        </p:nvSpPr>
        <p:spPr bwMode="auto">
          <a:xfrm>
            <a:off x="5847646" y="3779074"/>
            <a:ext cx="272902" cy="518031"/>
          </a:xfrm>
          <a:custGeom>
            <a:avLst/>
            <a:gdLst>
              <a:gd name="T0" fmla="*/ 118 w 226"/>
              <a:gd name="T1" fmla="*/ 0 h 429"/>
              <a:gd name="T2" fmla="*/ 132 w 226"/>
              <a:gd name="T3" fmla="*/ 7 h 429"/>
              <a:gd name="T4" fmla="*/ 222 w 226"/>
              <a:gd name="T5" fmla="*/ 98 h 429"/>
              <a:gd name="T6" fmla="*/ 226 w 226"/>
              <a:gd name="T7" fmla="*/ 103 h 429"/>
              <a:gd name="T8" fmla="*/ 226 w 226"/>
              <a:gd name="T9" fmla="*/ 106 h 429"/>
              <a:gd name="T10" fmla="*/ 226 w 226"/>
              <a:gd name="T11" fmla="*/ 111 h 429"/>
              <a:gd name="T12" fmla="*/ 222 w 226"/>
              <a:gd name="T13" fmla="*/ 115 h 429"/>
              <a:gd name="T14" fmla="*/ 217 w 226"/>
              <a:gd name="T15" fmla="*/ 118 h 429"/>
              <a:gd name="T16" fmla="*/ 212 w 226"/>
              <a:gd name="T17" fmla="*/ 118 h 429"/>
              <a:gd name="T18" fmla="*/ 161 w 226"/>
              <a:gd name="T19" fmla="*/ 118 h 429"/>
              <a:gd name="T20" fmla="*/ 161 w 226"/>
              <a:gd name="T21" fmla="*/ 383 h 429"/>
              <a:gd name="T22" fmla="*/ 157 w 226"/>
              <a:gd name="T23" fmla="*/ 402 h 429"/>
              <a:gd name="T24" fmla="*/ 149 w 226"/>
              <a:gd name="T25" fmla="*/ 415 h 429"/>
              <a:gd name="T26" fmla="*/ 137 w 226"/>
              <a:gd name="T27" fmla="*/ 424 h 429"/>
              <a:gd name="T28" fmla="*/ 122 w 226"/>
              <a:gd name="T29" fmla="*/ 429 h 429"/>
              <a:gd name="T30" fmla="*/ 104 w 226"/>
              <a:gd name="T31" fmla="*/ 429 h 429"/>
              <a:gd name="T32" fmla="*/ 89 w 226"/>
              <a:gd name="T33" fmla="*/ 424 h 429"/>
              <a:gd name="T34" fmla="*/ 77 w 226"/>
              <a:gd name="T35" fmla="*/ 415 h 429"/>
              <a:gd name="T36" fmla="*/ 69 w 226"/>
              <a:gd name="T37" fmla="*/ 402 h 429"/>
              <a:gd name="T38" fmla="*/ 65 w 226"/>
              <a:gd name="T39" fmla="*/ 383 h 429"/>
              <a:gd name="T40" fmla="*/ 65 w 226"/>
              <a:gd name="T41" fmla="*/ 118 h 429"/>
              <a:gd name="T42" fmla="*/ 16 w 226"/>
              <a:gd name="T43" fmla="*/ 118 h 429"/>
              <a:gd name="T44" fmla="*/ 11 w 226"/>
              <a:gd name="T45" fmla="*/ 118 h 429"/>
              <a:gd name="T46" fmla="*/ 5 w 226"/>
              <a:gd name="T47" fmla="*/ 115 h 429"/>
              <a:gd name="T48" fmla="*/ 2 w 226"/>
              <a:gd name="T49" fmla="*/ 111 h 429"/>
              <a:gd name="T50" fmla="*/ 0 w 226"/>
              <a:gd name="T51" fmla="*/ 108 h 429"/>
              <a:gd name="T52" fmla="*/ 0 w 226"/>
              <a:gd name="T53" fmla="*/ 103 h 429"/>
              <a:gd name="T54" fmla="*/ 2 w 226"/>
              <a:gd name="T55" fmla="*/ 98 h 429"/>
              <a:gd name="T56" fmla="*/ 5 w 226"/>
              <a:gd name="T57" fmla="*/ 93 h 429"/>
              <a:gd name="T58" fmla="*/ 91 w 226"/>
              <a:gd name="T59" fmla="*/ 9 h 429"/>
              <a:gd name="T60" fmla="*/ 104 w 226"/>
              <a:gd name="T61" fmla="*/ 0 h 429"/>
              <a:gd name="T62" fmla="*/ 118 w 226"/>
              <a:gd name="T63" fmla="*/ 0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429">
                <a:moveTo>
                  <a:pt x="118" y="0"/>
                </a:moveTo>
                <a:lnTo>
                  <a:pt x="132" y="7"/>
                </a:lnTo>
                <a:lnTo>
                  <a:pt x="222" y="98"/>
                </a:lnTo>
                <a:lnTo>
                  <a:pt x="226" y="103"/>
                </a:lnTo>
                <a:lnTo>
                  <a:pt x="226" y="106"/>
                </a:lnTo>
                <a:lnTo>
                  <a:pt x="226" y="111"/>
                </a:lnTo>
                <a:lnTo>
                  <a:pt x="222" y="115"/>
                </a:lnTo>
                <a:lnTo>
                  <a:pt x="217" y="118"/>
                </a:lnTo>
                <a:lnTo>
                  <a:pt x="212" y="118"/>
                </a:lnTo>
                <a:lnTo>
                  <a:pt x="161" y="118"/>
                </a:lnTo>
                <a:lnTo>
                  <a:pt x="161" y="383"/>
                </a:lnTo>
                <a:lnTo>
                  <a:pt x="157" y="402"/>
                </a:lnTo>
                <a:lnTo>
                  <a:pt x="149" y="415"/>
                </a:lnTo>
                <a:lnTo>
                  <a:pt x="137" y="424"/>
                </a:lnTo>
                <a:lnTo>
                  <a:pt x="122" y="429"/>
                </a:lnTo>
                <a:lnTo>
                  <a:pt x="104" y="429"/>
                </a:lnTo>
                <a:lnTo>
                  <a:pt x="89" y="424"/>
                </a:lnTo>
                <a:lnTo>
                  <a:pt x="77" y="415"/>
                </a:lnTo>
                <a:lnTo>
                  <a:pt x="69" y="402"/>
                </a:lnTo>
                <a:lnTo>
                  <a:pt x="65" y="383"/>
                </a:lnTo>
                <a:lnTo>
                  <a:pt x="65" y="118"/>
                </a:lnTo>
                <a:lnTo>
                  <a:pt x="16" y="118"/>
                </a:lnTo>
                <a:lnTo>
                  <a:pt x="11" y="118"/>
                </a:lnTo>
                <a:lnTo>
                  <a:pt x="5" y="115"/>
                </a:lnTo>
                <a:lnTo>
                  <a:pt x="2" y="111"/>
                </a:lnTo>
                <a:lnTo>
                  <a:pt x="0" y="108"/>
                </a:lnTo>
                <a:lnTo>
                  <a:pt x="0" y="103"/>
                </a:lnTo>
                <a:lnTo>
                  <a:pt x="2" y="98"/>
                </a:lnTo>
                <a:lnTo>
                  <a:pt x="5" y="93"/>
                </a:lnTo>
                <a:lnTo>
                  <a:pt x="91" y="9"/>
                </a:lnTo>
                <a:lnTo>
                  <a:pt x="104" y="0"/>
                </a:lnTo>
                <a:lnTo>
                  <a:pt x="118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/>
          </a:p>
        </p:txBody>
      </p:sp>
      <p:sp>
        <p:nvSpPr>
          <p:cNvPr id="29" name="Freeform 13"/>
          <p:cNvSpPr>
            <a:spLocks/>
          </p:cNvSpPr>
          <p:nvPr/>
        </p:nvSpPr>
        <p:spPr bwMode="auto">
          <a:xfrm>
            <a:off x="6657900" y="4136501"/>
            <a:ext cx="377957" cy="426258"/>
          </a:xfrm>
          <a:custGeom>
            <a:avLst/>
            <a:gdLst>
              <a:gd name="T0" fmla="*/ 267 w 313"/>
              <a:gd name="T1" fmla="*/ 0 h 353"/>
              <a:gd name="T2" fmla="*/ 282 w 313"/>
              <a:gd name="T3" fmla="*/ 3 h 353"/>
              <a:gd name="T4" fmla="*/ 292 w 313"/>
              <a:gd name="T5" fmla="*/ 12 h 353"/>
              <a:gd name="T6" fmla="*/ 299 w 313"/>
              <a:gd name="T7" fmla="*/ 25 h 353"/>
              <a:gd name="T8" fmla="*/ 313 w 313"/>
              <a:gd name="T9" fmla="*/ 152 h 353"/>
              <a:gd name="T10" fmla="*/ 313 w 313"/>
              <a:gd name="T11" fmla="*/ 157 h 353"/>
              <a:gd name="T12" fmla="*/ 309 w 313"/>
              <a:gd name="T13" fmla="*/ 162 h 353"/>
              <a:gd name="T14" fmla="*/ 306 w 313"/>
              <a:gd name="T15" fmla="*/ 164 h 353"/>
              <a:gd name="T16" fmla="*/ 301 w 313"/>
              <a:gd name="T17" fmla="*/ 166 h 353"/>
              <a:gd name="T18" fmla="*/ 297 w 313"/>
              <a:gd name="T19" fmla="*/ 166 h 353"/>
              <a:gd name="T20" fmla="*/ 292 w 313"/>
              <a:gd name="T21" fmla="*/ 162 h 353"/>
              <a:gd name="T22" fmla="*/ 251 w 313"/>
              <a:gd name="T23" fmla="*/ 130 h 353"/>
              <a:gd name="T24" fmla="*/ 169 w 313"/>
              <a:gd name="T25" fmla="*/ 234 h 353"/>
              <a:gd name="T26" fmla="*/ 86 w 313"/>
              <a:gd name="T27" fmla="*/ 336 h 353"/>
              <a:gd name="T28" fmla="*/ 70 w 313"/>
              <a:gd name="T29" fmla="*/ 350 h 353"/>
              <a:gd name="T30" fmla="*/ 53 w 313"/>
              <a:gd name="T31" fmla="*/ 353 h 353"/>
              <a:gd name="T32" fmla="*/ 34 w 313"/>
              <a:gd name="T33" fmla="*/ 352 h 353"/>
              <a:gd name="T34" fmla="*/ 19 w 313"/>
              <a:gd name="T35" fmla="*/ 342 h 353"/>
              <a:gd name="T36" fmla="*/ 7 w 313"/>
              <a:gd name="T37" fmla="*/ 330 h 353"/>
              <a:gd name="T38" fmla="*/ 0 w 313"/>
              <a:gd name="T39" fmla="*/ 312 h 353"/>
              <a:gd name="T40" fmla="*/ 2 w 313"/>
              <a:gd name="T41" fmla="*/ 294 h 353"/>
              <a:gd name="T42" fmla="*/ 11 w 313"/>
              <a:gd name="T43" fmla="*/ 277 h 353"/>
              <a:gd name="T44" fmla="*/ 94 w 313"/>
              <a:gd name="T45" fmla="*/ 174 h 353"/>
              <a:gd name="T46" fmla="*/ 176 w 313"/>
              <a:gd name="T47" fmla="*/ 70 h 353"/>
              <a:gd name="T48" fmla="*/ 139 w 313"/>
              <a:gd name="T49" fmla="*/ 39 h 353"/>
              <a:gd name="T50" fmla="*/ 135 w 313"/>
              <a:gd name="T51" fmla="*/ 36 h 353"/>
              <a:gd name="T52" fmla="*/ 133 w 313"/>
              <a:gd name="T53" fmla="*/ 31 h 353"/>
              <a:gd name="T54" fmla="*/ 132 w 313"/>
              <a:gd name="T55" fmla="*/ 25 h 353"/>
              <a:gd name="T56" fmla="*/ 133 w 313"/>
              <a:gd name="T57" fmla="*/ 20 h 353"/>
              <a:gd name="T58" fmla="*/ 137 w 313"/>
              <a:gd name="T59" fmla="*/ 17 h 353"/>
              <a:gd name="T60" fmla="*/ 140 w 313"/>
              <a:gd name="T61" fmla="*/ 14 h 353"/>
              <a:gd name="T62" fmla="*/ 145 w 313"/>
              <a:gd name="T63" fmla="*/ 12 h 353"/>
              <a:gd name="T64" fmla="*/ 267 w 313"/>
              <a:gd name="T65" fmla="*/ 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13" h="353">
                <a:moveTo>
                  <a:pt x="267" y="0"/>
                </a:moveTo>
                <a:lnTo>
                  <a:pt x="282" y="3"/>
                </a:lnTo>
                <a:lnTo>
                  <a:pt x="292" y="12"/>
                </a:lnTo>
                <a:lnTo>
                  <a:pt x="299" y="25"/>
                </a:lnTo>
                <a:lnTo>
                  <a:pt x="313" y="152"/>
                </a:lnTo>
                <a:lnTo>
                  <a:pt x="313" y="157"/>
                </a:lnTo>
                <a:lnTo>
                  <a:pt x="309" y="162"/>
                </a:lnTo>
                <a:lnTo>
                  <a:pt x="306" y="164"/>
                </a:lnTo>
                <a:lnTo>
                  <a:pt x="301" y="166"/>
                </a:lnTo>
                <a:lnTo>
                  <a:pt x="297" y="166"/>
                </a:lnTo>
                <a:lnTo>
                  <a:pt x="292" y="162"/>
                </a:lnTo>
                <a:lnTo>
                  <a:pt x="251" y="130"/>
                </a:lnTo>
                <a:lnTo>
                  <a:pt x="169" y="234"/>
                </a:lnTo>
                <a:lnTo>
                  <a:pt x="86" y="336"/>
                </a:lnTo>
                <a:lnTo>
                  <a:pt x="70" y="350"/>
                </a:lnTo>
                <a:lnTo>
                  <a:pt x="53" y="353"/>
                </a:lnTo>
                <a:lnTo>
                  <a:pt x="34" y="352"/>
                </a:lnTo>
                <a:lnTo>
                  <a:pt x="19" y="342"/>
                </a:lnTo>
                <a:lnTo>
                  <a:pt x="7" y="330"/>
                </a:lnTo>
                <a:lnTo>
                  <a:pt x="0" y="312"/>
                </a:lnTo>
                <a:lnTo>
                  <a:pt x="2" y="294"/>
                </a:lnTo>
                <a:lnTo>
                  <a:pt x="11" y="277"/>
                </a:lnTo>
                <a:lnTo>
                  <a:pt x="94" y="174"/>
                </a:lnTo>
                <a:lnTo>
                  <a:pt x="176" y="70"/>
                </a:lnTo>
                <a:lnTo>
                  <a:pt x="139" y="39"/>
                </a:lnTo>
                <a:lnTo>
                  <a:pt x="135" y="36"/>
                </a:lnTo>
                <a:lnTo>
                  <a:pt x="133" y="31"/>
                </a:lnTo>
                <a:lnTo>
                  <a:pt x="132" y="25"/>
                </a:lnTo>
                <a:lnTo>
                  <a:pt x="133" y="20"/>
                </a:lnTo>
                <a:lnTo>
                  <a:pt x="137" y="17"/>
                </a:lnTo>
                <a:lnTo>
                  <a:pt x="140" y="14"/>
                </a:lnTo>
                <a:lnTo>
                  <a:pt x="145" y="12"/>
                </a:lnTo>
                <a:lnTo>
                  <a:pt x="267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/>
          </a:p>
        </p:txBody>
      </p:sp>
      <p:sp>
        <p:nvSpPr>
          <p:cNvPr id="30" name="Freeform 14"/>
          <p:cNvSpPr>
            <a:spLocks/>
          </p:cNvSpPr>
          <p:nvPr/>
        </p:nvSpPr>
        <p:spPr bwMode="auto">
          <a:xfrm>
            <a:off x="4957697" y="4148577"/>
            <a:ext cx="391240" cy="406938"/>
          </a:xfrm>
          <a:custGeom>
            <a:avLst/>
            <a:gdLst>
              <a:gd name="T0" fmla="*/ 36 w 324"/>
              <a:gd name="T1" fmla="*/ 0 h 337"/>
              <a:gd name="T2" fmla="*/ 162 w 324"/>
              <a:gd name="T3" fmla="*/ 5 h 337"/>
              <a:gd name="T4" fmla="*/ 167 w 324"/>
              <a:gd name="T5" fmla="*/ 5 h 337"/>
              <a:gd name="T6" fmla="*/ 171 w 324"/>
              <a:gd name="T7" fmla="*/ 9 h 337"/>
              <a:gd name="T8" fmla="*/ 174 w 324"/>
              <a:gd name="T9" fmla="*/ 10 h 337"/>
              <a:gd name="T10" fmla="*/ 174 w 324"/>
              <a:gd name="T11" fmla="*/ 15 h 337"/>
              <a:gd name="T12" fmla="*/ 174 w 324"/>
              <a:gd name="T13" fmla="*/ 19 h 337"/>
              <a:gd name="T14" fmla="*/ 172 w 324"/>
              <a:gd name="T15" fmla="*/ 24 h 337"/>
              <a:gd name="T16" fmla="*/ 171 w 324"/>
              <a:gd name="T17" fmla="*/ 27 h 337"/>
              <a:gd name="T18" fmla="*/ 133 w 324"/>
              <a:gd name="T19" fmla="*/ 62 h 337"/>
              <a:gd name="T20" fmla="*/ 222 w 324"/>
              <a:gd name="T21" fmla="*/ 159 h 337"/>
              <a:gd name="T22" fmla="*/ 312 w 324"/>
              <a:gd name="T23" fmla="*/ 256 h 337"/>
              <a:gd name="T24" fmla="*/ 322 w 324"/>
              <a:gd name="T25" fmla="*/ 273 h 337"/>
              <a:gd name="T26" fmla="*/ 324 w 324"/>
              <a:gd name="T27" fmla="*/ 292 h 337"/>
              <a:gd name="T28" fmla="*/ 319 w 324"/>
              <a:gd name="T29" fmla="*/ 309 h 337"/>
              <a:gd name="T30" fmla="*/ 307 w 324"/>
              <a:gd name="T31" fmla="*/ 323 h 337"/>
              <a:gd name="T32" fmla="*/ 293 w 324"/>
              <a:gd name="T33" fmla="*/ 333 h 337"/>
              <a:gd name="T34" fmla="*/ 276 w 324"/>
              <a:gd name="T35" fmla="*/ 337 h 337"/>
              <a:gd name="T36" fmla="*/ 258 w 324"/>
              <a:gd name="T37" fmla="*/ 333 h 337"/>
              <a:gd name="T38" fmla="*/ 241 w 324"/>
              <a:gd name="T39" fmla="*/ 321 h 337"/>
              <a:gd name="T40" fmla="*/ 152 w 324"/>
              <a:gd name="T41" fmla="*/ 224 h 337"/>
              <a:gd name="T42" fmla="*/ 61 w 324"/>
              <a:gd name="T43" fmla="*/ 127 h 337"/>
              <a:gd name="T44" fmla="*/ 25 w 324"/>
              <a:gd name="T45" fmla="*/ 161 h 337"/>
              <a:gd name="T46" fmla="*/ 20 w 324"/>
              <a:gd name="T47" fmla="*/ 164 h 337"/>
              <a:gd name="T48" fmla="*/ 15 w 324"/>
              <a:gd name="T49" fmla="*/ 164 h 337"/>
              <a:gd name="T50" fmla="*/ 12 w 324"/>
              <a:gd name="T51" fmla="*/ 164 h 337"/>
              <a:gd name="T52" fmla="*/ 7 w 324"/>
              <a:gd name="T53" fmla="*/ 162 h 337"/>
              <a:gd name="T54" fmla="*/ 3 w 324"/>
              <a:gd name="T55" fmla="*/ 159 h 337"/>
              <a:gd name="T56" fmla="*/ 0 w 324"/>
              <a:gd name="T57" fmla="*/ 156 h 337"/>
              <a:gd name="T58" fmla="*/ 0 w 324"/>
              <a:gd name="T59" fmla="*/ 149 h 337"/>
              <a:gd name="T60" fmla="*/ 5 w 324"/>
              <a:gd name="T61" fmla="*/ 27 h 337"/>
              <a:gd name="T62" fmla="*/ 10 w 324"/>
              <a:gd name="T63" fmla="*/ 14 h 337"/>
              <a:gd name="T64" fmla="*/ 20 w 324"/>
              <a:gd name="T65" fmla="*/ 4 h 337"/>
              <a:gd name="T66" fmla="*/ 36 w 324"/>
              <a:gd name="T67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4" h="337">
                <a:moveTo>
                  <a:pt x="36" y="0"/>
                </a:moveTo>
                <a:lnTo>
                  <a:pt x="162" y="5"/>
                </a:lnTo>
                <a:lnTo>
                  <a:pt x="167" y="5"/>
                </a:lnTo>
                <a:lnTo>
                  <a:pt x="171" y="9"/>
                </a:lnTo>
                <a:lnTo>
                  <a:pt x="174" y="10"/>
                </a:lnTo>
                <a:lnTo>
                  <a:pt x="174" y="15"/>
                </a:lnTo>
                <a:lnTo>
                  <a:pt x="174" y="19"/>
                </a:lnTo>
                <a:lnTo>
                  <a:pt x="172" y="24"/>
                </a:lnTo>
                <a:lnTo>
                  <a:pt x="171" y="27"/>
                </a:lnTo>
                <a:lnTo>
                  <a:pt x="133" y="62"/>
                </a:lnTo>
                <a:lnTo>
                  <a:pt x="222" y="159"/>
                </a:lnTo>
                <a:lnTo>
                  <a:pt x="312" y="256"/>
                </a:lnTo>
                <a:lnTo>
                  <a:pt x="322" y="273"/>
                </a:lnTo>
                <a:lnTo>
                  <a:pt x="324" y="292"/>
                </a:lnTo>
                <a:lnTo>
                  <a:pt x="319" y="309"/>
                </a:lnTo>
                <a:lnTo>
                  <a:pt x="307" y="323"/>
                </a:lnTo>
                <a:lnTo>
                  <a:pt x="293" y="333"/>
                </a:lnTo>
                <a:lnTo>
                  <a:pt x="276" y="337"/>
                </a:lnTo>
                <a:lnTo>
                  <a:pt x="258" y="333"/>
                </a:lnTo>
                <a:lnTo>
                  <a:pt x="241" y="321"/>
                </a:lnTo>
                <a:lnTo>
                  <a:pt x="152" y="224"/>
                </a:lnTo>
                <a:lnTo>
                  <a:pt x="61" y="127"/>
                </a:lnTo>
                <a:lnTo>
                  <a:pt x="25" y="161"/>
                </a:lnTo>
                <a:lnTo>
                  <a:pt x="20" y="164"/>
                </a:lnTo>
                <a:lnTo>
                  <a:pt x="15" y="164"/>
                </a:lnTo>
                <a:lnTo>
                  <a:pt x="12" y="164"/>
                </a:lnTo>
                <a:lnTo>
                  <a:pt x="7" y="162"/>
                </a:lnTo>
                <a:lnTo>
                  <a:pt x="3" y="159"/>
                </a:lnTo>
                <a:lnTo>
                  <a:pt x="0" y="156"/>
                </a:lnTo>
                <a:lnTo>
                  <a:pt x="0" y="149"/>
                </a:lnTo>
                <a:lnTo>
                  <a:pt x="5" y="27"/>
                </a:lnTo>
                <a:lnTo>
                  <a:pt x="10" y="14"/>
                </a:lnTo>
                <a:lnTo>
                  <a:pt x="20" y="4"/>
                </a:lnTo>
                <a:lnTo>
                  <a:pt x="36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/>
          </a:p>
        </p:txBody>
      </p:sp>
      <p:sp>
        <p:nvSpPr>
          <p:cNvPr id="31" name="Freeform 15"/>
          <p:cNvSpPr>
            <a:spLocks/>
          </p:cNvSpPr>
          <p:nvPr/>
        </p:nvSpPr>
        <p:spPr bwMode="auto">
          <a:xfrm>
            <a:off x="6980309" y="4955207"/>
            <a:ext cx="519238" cy="274110"/>
          </a:xfrm>
          <a:custGeom>
            <a:avLst/>
            <a:gdLst>
              <a:gd name="T0" fmla="*/ 327 w 430"/>
              <a:gd name="T1" fmla="*/ 0 h 227"/>
              <a:gd name="T2" fmla="*/ 333 w 430"/>
              <a:gd name="T3" fmla="*/ 2 h 227"/>
              <a:gd name="T4" fmla="*/ 338 w 430"/>
              <a:gd name="T5" fmla="*/ 5 h 227"/>
              <a:gd name="T6" fmla="*/ 421 w 430"/>
              <a:gd name="T7" fmla="*/ 92 h 227"/>
              <a:gd name="T8" fmla="*/ 430 w 430"/>
              <a:gd name="T9" fmla="*/ 104 h 227"/>
              <a:gd name="T10" fmla="*/ 430 w 430"/>
              <a:gd name="T11" fmla="*/ 120 h 227"/>
              <a:gd name="T12" fmla="*/ 423 w 430"/>
              <a:gd name="T13" fmla="*/ 132 h 227"/>
              <a:gd name="T14" fmla="*/ 333 w 430"/>
              <a:gd name="T15" fmla="*/ 222 h 227"/>
              <a:gd name="T16" fmla="*/ 327 w 430"/>
              <a:gd name="T17" fmla="*/ 226 h 227"/>
              <a:gd name="T18" fmla="*/ 324 w 430"/>
              <a:gd name="T19" fmla="*/ 227 h 227"/>
              <a:gd name="T20" fmla="*/ 319 w 430"/>
              <a:gd name="T21" fmla="*/ 226 h 227"/>
              <a:gd name="T22" fmla="*/ 315 w 430"/>
              <a:gd name="T23" fmla="*/ 222 h 227"/>
              <a:gd name="T24" fmla="*/ 312 w 430"/>
              <a:gd name="T25" fmla="*/ 219 h 227"/>
              <a:gd name="T26" fmla="*/ 312 w 430"/>
              <a:gd name="T27" fmla="*/ 214 h 227"/>
              <a:gd name="T28" fmla="*/ 312 w 430"/>
              <a:gd name="T29" fmla="*/ 162 h 227"/>
              <a:gd name="T30" fmla="*/ 47 w 430"/>
              <a:gd name="T31" fmla="*/ 162 h 227"/>
              <a:gd name="T32" fmla="*/ 29 w 430"/>
              <a:gd name="T33" fmla="*/ 159 h 227"/>
              <a:gd name="T34" fmla="*/ 13 w 430"/>
              <a:gd name="T35" fmla="*/ 150 h 227"/>
              <a:gd name="T36" fmla="*/ 5 w 430"/>
              <a:gd name="T37" fmla="*/ 137 h 227"/>
              <a:gd name="T38" fmla="*/ 0 w 430"/>
              <a:gd name="T39" fmla="*/ 121 h 227"/>
              <a:gd name="T40" fmla="*/ 0 w 430"/>
              <a:gd name="T41" fmla="*/ 106 h 227"/>
              <a:gd name="T42" fmla="*/ 5 w 430"/>
              <a:gd name="T43" fmla="*/ 91 h 227"/>
              <a:gd name="T44" fmla="*/ 13 w 430"/>
              <a:gd name="T45" fmla="*/ 79 h 227"/>
              <a:gd name="T46" fmla="*/ 29 w 430"/>
              <a:gd name="T47" fmla="*/ 68 h 227"/>
              <a:gd name="T48" fmla="*/ 47 w 430"/>
              <a:gd name="T49" fmla="*/ 65 h 227"/>
              <a:gd name="T50" fmla="*/ 312 w 430"/>
              <a:gd name="T51" fmla="*/ 65 h 227"/>
              <a:gd name="T52" fmla="*/ 312 w 430"/>
              <a:gd name="T53" fmla="*/ 15 h 227"/>
              <a:gd name="T54" fmla="*/ 312 w 430"/>
              <a:gd name="T55" fmla="*/ 10 h 227"/>
              <a:gd name="T56" fmla="*/ 315 w 430"/>
              <a:gd name="T57" fmla="*/ 5 h 227"/>
              <a:gd name="T58" fmla="*/ 319 w 430"/>
              <a:gd name="T59" fmla="*/ 3 h 227"/>
              <a:gd name="T60" fmla="*/ 322 w 430"/>
              <a:gd name="T61" fmla="*/ 0 h 227"/>
              <a:gd name="T62" fmla="*/ 327 w 430"/>
              <a:gd name="T63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0" h="227">
                <a:moveTo>
                  <a:pt x="327" y="0"/>
                </a:moveTo>
                <a:lnTo>
                  <a:pt x="333" y="2"/>
                </a:lnTo>
                <a:lnTo>
                  <a:pt x="338" y="5"/>
                </a:lnTo>
                <a:lnTo>
                  <a:pt x="421" y="92"/>
                </a:lnTo>
                <a:lnTo>
                  <a:pt x="430" y="104"/>
                </a:lnTo>
                <a:lnTo>
                  <a:pt x="430" y="120"/>
                </a:lnTo>
                <a:lnTo>
                  <a:pt x="423" y="132"/>
                </a:lnTo>
                <a:lnTo>
                  <a:pt x="333" y="222"/>
                </a:lnTo>
                <a:lnTo>
                  <a:pt x="327" y="226"/>
                </a:lnTo>
                <a:lnTo>
                  <a:pt x="324" y="227"/>
                </a:lnTo>
                <a:lnTo>
                  <a:pt x="319" y="226"/>
                </a:lnTo>
                <a:lnTo>
                  <a:pt x="315" y="222"/>
                </a:lnTo>
                <a:lnTo>
                  <a:pt x="312" y="219"/>
                </a:lnTo>
                <a:lnTo>
                  <a:pt x="312" y="214"/>
                </a:lnTo>
                <a:lnTo>
                  <a:pt x="312" y="162"/>
                </a:lnTo>
                <a:lnTo>
                  <a:pt x="47" y="162"/>
                </a:lnTo>
                <a:lnTo>
                  <a:pt x="29" y="159"/>
                </a:lnTo>
                <a:lnTo>
                  <a:pt x="13" y="150"/>
                </a:lnTo>
                <a:lnTo>
                  <a:pt x="5" y="137"/>
                </a:lnTo>
                <a:lnTo>
                  <a:pt x="0" y="121"/>
                </a:lnTo>
                <a:lnTo>
                  <a:pt x="0" y="106"/>
                </a:lnTo>
                <a:lnTo>
                  <a:pt x="5" y="91"/>
                </a:lnTo>
                <a:lnTo>
                  <a:pt x="13" y="79"/>
                </a:lnTo>
                <a:lnTo>
                  <a:pt x="29" y="68"/>
                </a:lnTo>
                <a:lnTo>
                  <a:pt x="47" y="65"/>
                </a:lnTo>
                <a:lnTo>
                  <a:pt x="312" y="65"/>
                </a:lnTo>
                <a:lnTo>
                  <a:pt x="312" y="15"/>
                </a:lnTo>
                <a:lnTo>
                  <a:pt x="312" y="10"/>
                </a:lnTo>
                <a:lnTo>
                  <a:pt x="315" y="5"/>
                </a:lnTo>
                <a:lnTo>
                  <a:pt x="319" y="3"/>
                </a:lnTo>
                <a:lnTo>
                  <a:pt x="322" y="0"/>
                </a:lnTo>
                <a:lnTo>
                  <a:pt x="327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/>
          </a:p>
        </p:txBody>
      </p:sp>
      <p:sp>
        <p:nvSpPr>
          <p:cNvPr id="32" name="Freeform 16"/>
          <p:cNvSpPr>
            <a:spLocks/>
          </p:cNvSpPr>
          <p:nvPr/>
        </p:nvSpPr>
        <p:spPr bwMode="auto">
          <a:xfrm>
            <a:off x="4448120" y="4955207"/>
            <a:ext cx="519238" cy="272902"/>
          </a:xfrm>
          <a:custGeom>
            <a:avLst/>
            <a:gdLst>
              <a:gd name="T0" fmla="*/ 108 w 430"/>
              <a:gd name="T1" fmla="*/ 0 h 226"/>
              <a:gd name="T2" fmla="*/ 113 w 430"/>
              <a:gd name="T3" fmla="*/ 2 h 226"/>
              <a:gd name="T4" fmla="*/ 116 w 430"/>
              <a:gd name="T5" fmla="*/ 3 h 226"/>
              <a:gd name="T6" fmla="*/ 118 w 430"/>
              <a:gd name="T7" fmla="*/ 9 h 226"/>
              <a:gd name="T8" fmla="*/ 120 w 430"/>
              <a:gd name="T9" fmla="*/ 14 h 226"/>
              <a:gd name="T10" fmla="*/ 120 w 430"/>
              <a:gd name="T11" fmla="*/ 65 h 226"/>
              <a:gd name="T12" fmla="*/ 384 w 430"/>
              <a:gd name="T13" fmla="*/ 65 h 226"/>
              <a:gd name="T14" fmla="*/ 403 w 430"/>
              <a:gd name="T15" fmla="*/ 68 h 226"/>
              <a:gd name="T16" fmla="*/ 417 w 430"/>
              <a:gd name="T17" fmla="*/ 79 h 226"/>
              <a:gd name="T18" fmla="*/ 427 w 430"/>
              <a:gd name="T19" fmla="*/ 91 h 226"/>
              <a:gd name="T20" fmla="*/ 430 w 430"/>
              <a:gd name="T21" fmla="*/ 106 h 226"/>
              <a:gd name="T22" fmla="*/ 430 w 430"/>
              <a:gd name="T23" fmla="*/ 121 h 226"/>
              <a:gd name="T24" fmla="*/ 427 w 430"/>
              <a:gd name="T25" fmla="*/ 137 h 226"/>
              <a:gd name="T26" fmla="*/ 417 w 430"/>
              <a:gd name="T27" fmla="*/ 150 h 226"/>
              <a:gd name="T28" fmla="*/ 403 w 430"/>
              <a:gd name="T29" fmla="*/ 159 h 226"/>
              <a:gd name="T30" fmla="*/ 384 w 430"/>
              <a:gd name="T31" fmla="*/ 162 h 226"/>
              <a:gd name="T32" fmla="*/ 120 w 430"/>
              <a:gd name="T33" fmla="*/ 162 h 226"/>
              <a:gd name="T34" fmla="*/ 120 w 430"/>
              <a:gd name="T35" fmla="*/ 210 h 226"/>
              <a:gd name="T36" fmla="*/ 118 w 430"/>
              <a:gd name="T37" fmla="*/ 215 h 226"/>
              <a:gd name="T38" fmla="*/ 116 w 430"/>
              <a:gd name="T39" fmla="*/ 220 h 226"/>
              <a:gd name="T40" fmla="*/ 113 w 430"/>
              <a:gd name="T41" fmla="*/ 224 h 226"/>
              <a:gd name="T42" fmla="*/ 108 w 430"/>
              <a:gd name="T43" fmla="*/ 226 h 226"/>
              <a:gd name="T44" fmla="*/ 103 w 430"/>
              <a:gd name="T45" fmla="*/ 226 h 226"/>
              <a:gd name="T46" fmla="*/ 97 w 430"/>
              <a:gd name="T47" fmla="*/ 226 h 226"/>
              <a:gd name="T48" fmla="*/ 94 w 430"/>
              <a:gd name="T49" fmla="*/ 222 h 226"/>
              <a:gd name="T50" fmla="*/ 9 w 430"/>
              <a:gd name="T51" fmla="*/ 135 h 226"/>
              <a:gd name="T52" fmla="*/ 0 w 430"/>
              <a:gd name="T53" fmla="*/ 123 h 226"/>
              <a:gd name="T54" fmla="*/ 0 w 430"/>
              <a:gd name="T55" fmla="*/ 108 h 226"/>
              <a:gd name="T56" fmla="*/ 9 w 430"/>
              <a:gd name="T57" fmla="*/ 96 h 226"/>
              <a:gd name="T58" fmla="*/ 97 w 430"/>
              <a:gd name="T59" fmla="*/ 3 h 226"/>
              <a:gd name="T60" fmla="*/ 103 w 430"/>
              <a:gd name="T61" fmla="*/ 2 h 226"/>
              <a:gd name="T62" fmla="*/ 108 w 430"/>
              <a:gd name="T63" fmla="*/ 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0" h="226">
                <a:moveTo>
                  <a:pt x="108" y="0"/>
                </a:moveTo>
                <a:lnTo>
                  <a:pt x="113" y="2"/>
                </a:lnTo>
                <a:lnTo>
                  <a:pt x="116" y="3"/>
                </a:lnTo>
                <a:lnTo>
                  <a:pt x="118" y="9"/>
                </a:lnTo>
                <a:lnTo>
                  <a:pt x="120" y="14"/>
                </a:lnTo>
                <a:lnTo>
                  <a:pt x="120" y="65"/>
                </a:lnTo>
                <a:lnTo>
                  <a:pt x="384" y="65"/>
                </a:lnTo>
                <a:lnTo>
                  <a:pt x="403" y="68"/>
                </a:lnTo>
                <a:lnTo>
                  <a:pt x="417" y="79"/>
                </a:lnTo>
                <a:lnTo>
                  <a:pt x="427" y="91"/>
                </a:lnTo>
                <a:lnTo>
                  <a:pt x="430" y="106"/>
                </a:lnTo>
                <a:lnTo>
                  <a:pt x="430" y="121"/>
                </a:lnTo>
                <a:lnTo>
                  <a:pt x="427" y="137"/>
                </a:lnTo>
                <a:lnTo>
                  <a:pt x="417" y="150"/>
                </a:lnTo>
                <a:lnTo>
                  <a:pt x="403" y="159"/>
                </a:lnTo>
                <a:lnTo>
                  <a:pt x="384" y="162"/>
                </a:lnTo>
                <a:lnTo>
                  <a:pt x="120" y="162"/>
                </a:lnTo>
                <a:lnTo>
                  <a:pt x="120" y="210"/>
                </a:lnTo>
                <a:lnTo>
                  <a:pt x="118" y="215"/>
                </a:lnTo>
                <a:lnTo>
                  <a:pt x="116" y="220"/>
                </a:lnTo>
                <a:lnTo>
                  <a:pt x="113" y="224"/>
                </a:lnTo>
                <a:lnTo>
                  <a:pt x="108" y="226"/>
                </a:lnTo>
                <a:lnTo>
                  <a:pt x="103" y="226"/>
                </a:lnTo>
                <a:lnTo>
                  <a:pt x="97" y="226"/>
                </a:lnTo>
                <a:lnTo>
                  <a:pt x="94" y="222"/>
                </a:lnTo>
                <a:lnTo>
                  <a:pt x="9" y="135"/>
                </a:lnTo>
                <a:lnTo>
                  <a:pt x="0" y="123"/>
                </a:lnTo>
                <a:lnTo>
                  <a:pt x="0" y="108"/>
                </a:lnTo>
                <a:lnTo>
                  <a:pt x="9" y="96"/>
                </a:lnTo>
                <a:lnTo>
                  <a:pt x="97" y="3"/>
                </a:lnTo>
                <a:lnTo>
                  <a:pt x="103" y="2"/>
                </a:lnTo>
                <a:lnTo>
                  <a:pt x="108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/>
          </a:p>
        </p:txBody>
      </p:sp>
      <p:sp>
        <p:nvSpPr>
          <p:cNvPr id="33" name="TextBox 2"/>
          <p:cNvSpPr txBox="1"/>
          <p:nvPr/>
        </p:nvSpPr>
        <p:spPr>
          <a:xfrm>
            <a:off x="5046946" y="4621127"/>
            <a:ext cx="18537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4000" dirty="0">
                <a:solidFill>
                  <a:schemeClr val="accent2"/>
                </a:solidFill>
              </a:rPr>
              <a:t>KRÉTA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36" name="TextBox 67"/>
          <p:cNvSpPr txBox="1"/>
          <p:nvPr/>
        </p:nvSpPr>
        <p:spPr>
          <a:xfrm>
            <a:off x="5214300" y="2389366"/>
            <a:ext cx="156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  <a:ea typeface="Roboto Light" panose="02000000000000000000" pitchFamily="2" charset="0"/>
              </a:rPr>
              <a:t>Osztálynapló</a:t>
            </a:r>
            <a:endParaRPr lang="ru-RU" sz="1600" dirty="0">
              <a:solidFill>
                <a:schemeClr val="bg1"/>
              </a:solidFill>
              <a:ea typeface="Roboto Light" panose="02000000000000000000" pitchFamily="2" charset="0"/>
            </a:endParaRPr>
          </a:p>
        </p:txBody>
      </p:sp>
      <p:sp>
        <p:nvSpPr>
          <p:cNvPr id="39" name="Freeform 23"/>
          <p:cNvSpPr>
            <a:spLocks noChangeArrowheads="1"/>
          </p:cNvSpPr>
          <p:nvPr/>
        </p:nvSpPr>
        <p:spPr bwMode="auto">
          <a:xfrm>
            <a:off x="5813762" y="2976170"/>
            <a:ext cx="379052" cy="379054"/>
          </a:xfrm>
          <a:custGeom>
            <a:avLst/>
            <a:gdLst>
              <a:gd name="T0" fmla="*/ 0 w 587"/>
              <a:gd name="T1" fmla="*/ 467 h 586"/>
              <a:gd name="T2" fmla="*/ 0 w 587"/>
              <a:gd name="T3" fmla="*/ 585 h 586"/>
              <a:gd name="T4" fmla="*/ 125 w 587"/>
              <a:gd name="T5" fmla="*/ 585 h 586"/>
              <a:gd name="T6" fmla="*/ 480 w 587"/>
              <a:gd name="T7" fmla="*/ 224 h 586"/>
              <a:gd name="T8" fmla="*/ 355 w 587"/>
              <a:gd name="T9" fmla="*/ 100 h 586"/>
              <a:gd name="T10" fmla="*/ 0 w 587"/>
              <a:gd name="T11" fmla="*/ 467 h 586"/>
              <a:gd name="T12" fmla="*/ 573 w 587"/>
              <a:gd name="T13" fmla="*/ 131 h 586"/>
              <a:gd name="T14" fmla="*/ 573 w 587"/>
              <a:gd name="T15" fmla="*/ 87 h 586"/>
              <a:gd name="T16" fmla="*/ 499 w 587"/>
              <a:gd name="T17" fmla="*/ 12 h 586"/>
              <a:gd name="T18" fmla="*/ 455 w 587"/>
              <a:gd name="T19" fmla="*/ 12 h 586"/>
              <a:gd name="T20" fmla="*/ 399 w 587"/>
              <a:gd name="T21" fmla="*/ 68 h 586"/>
              <a:gd name="T22" fmla="*/ 517 w 587"/>
              <a:gd name="T23" fmla="*/ 193 h 586"/>
              <a:gd name="T24" fmla="*/ 573 w 587"/>
              <a:gd name="T25" fmla="*/ 131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7" h="586">
                <a:moveTo>
                  <a:pt x="0" y="467"/>
                </a:moveTo>
                <a:lnTo>
                  <a:pt x="0" y="585"/>
                </a:lnTo>
                <a:lnTo>
                  <a:pt x="125" y="585"/>
                </a:lnTo>
                <a:lnTo>
                  <a:pt x="480" y="224"/>
                </a:lnTo>
                <a:lnTo>
                  <a:pt x="355" y="100"/>
                </a:lnTo>
                <a:lnTo>
                  <a:pt x="0" y="467"/>
                </a:lnTo>
                <a:close/>
                <a:moveTo>
                  <a:pt x="573" y="131"/>
                </a:moveTo>
                <a:cubicBezTo>
                  <a:pt x="586" y="118"/>
                  <a:pt x="586" y="100"/>
                  <a:pt x="573" y="87"/>
                </a:cubicBezTo>
                <a:lnTo>
                  <a:pt x="499" y="12"/>
                </a:lnTo>
                <a:cubicBezTo>
                  <a:pt x="486" y="0"/>
                  <a:pt x="467" y="0"/>
                  <a:pt x="455" y="12"/>
                </a:cubicBezTo>
                <a:lnTo>
                  <a:pt x="399" y="68"/>
                </a:lnTo>
                <a:lnTo>
                  <a:pt x="517" y="193"/>
                </a:lnTo>
                <a:lnTo>
                  <a:pt x="573" y="1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0" name="Freeform 24"/>
          <p:cNvSpPr>
            <a:spLocks noChangeArrowheads="1"/>
          </p:cNvSpPr>
          <p:nvPr/>
        </p:nvSpPr>
        <p:spPr bwMode="auto">
          <a:xfrm>
            <a:off x="3995478" y="3248031"/>
            <a:ext cx="418954" cy="339151"/>
          </a:xfrm>
          <a:custGeom>
            <a:avLst/>
            <a:gdLst>
              <a:gd name="T0" fmla="*/ 585 w 649"/>
              <a:gd name="T1" fmla="*/ 0 h 524"/>
              <a:gd name="T2" fmla="*/ 62 w 649"/>
              <a:gd name="T3" fmla="*/ 0 h 524"/>
              <a:gd name="T4" fmla="*/ 0 w 649"/>
              <a:gd name="T5" fmla="*/ 69 h 524"/>
              <a:gd name="T6" fmla="*/ 0 w 649"/>
              <a:gd name="T7" fmla="*/ 461 h 524"/>
              <a:gd name="T8" fmla="*/ 62 w 649"/>
              <a:gd name="T9" fmla="*/ 523 h 524"/>
              <a:gd name="T10" fmla="*/ 585 w 649"/>
              <a:gd name="T11" fmla="*/ 523 h 524"/>
              <a:gd name="T12" fmla="*/ 648 w 649"/>
              <a:gd name="T13" fmla="*/ 461 h 524"/>
              <a:gd name="T14" fmla="*/ 648 w 649"/>
              <a:gd name="T15" fmla="*/ 69 h 524"/>
              <a:gd name="T16" fmla="*/ 585 w 649"/>
              <a:gd name="T17" fmla="*/ 0 h 524"/>
              <a:gd name="T18" fmla="*/ 585 w 649"/>
              <a:gd name="T19" fmla="*/ 461 h 524"/>
              <a:gd name="T20" fmla="*/ 62 w 649"/>
              <a:gd name="T21" fmla="*/ 461 h 524"/>
              <a:gd name="T22" fmla="*/ 62 w 649"/>
              <a:gd name="T23" fmla="*/ 262 h 524"/>
              <a:gd name="T24" fmla="*/ 585 w 649"/>
              <a:gd name="T25" fmla="*/ 262 h 524"/>
              <a:gd name="T26" fmla="*/ 585 w 649"/>
              <a:gd name="T27" fmla="*/ 461 h 524"/>
              <a:gd name="T28" fmla="*/ 585 w 649"/>
              <a:gd name="T29" fmla="*/ 131 h 524"/>
              <a:gd name="T30" fmla="*/ 62 w 649"/>
              <a:gd name="T31" fmla="*/ 131 h 524"/>
              <a:gd name="T32" fmla="*/ 62 w 649"/>
              <a:gd name="T33" fmla="*/ 69 h 524"/>
              <a:gd name="T34" fmla="*/ 585 w 649"/>
              <a:gd name="T35" fmla="*/ 69 h 524"/>
              <a:gd name="T36" fmla="*/ 585 w 649"/>
              <a:gd name="T37" fmla="*/ 131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49" h="524">
                <a:moveTo>
                  <a:pt x="585" y="0"/>
                </a:moveTo>
                <a:lnTo>
                  <a:pt x="62" y="0"/>
                </a:lnTo>
                <a:cubicBezTo>
                  <a:pt x="31" y="0"/>
                  <a:pt x="0" y="31"/>
                  <a:pt x="0" y="69"/>
                </a:cubicBezTo>
                <a:lnTo>
                  <a:pt x="0" y="461"/>
                </a:lnTo>
                <a:cubicBezTo>
                  <a:pt x="0" y="492"/>
                  <a:pt x="31" y="523"/>
                  <a:pt x="62" y="523"/>
                </a:cubicBezTo>
                <a:lnTo>
                  <a:pt x="585" y="523"/>
                </a:lnTo>
                <a:cubicBezTo>
                  <a:pt x="623" y="523"/>
                  <a:pt x="648" y="492"/>
                  <a:pt x="648" y="461"/>
                </a:cubicBezTo>
                <a:lnTo>
                  <a:pt x="648" y="69"/>
                </a:lnTo>
                <a:cubicBezTo>
                  <a:pt x="648" y="31"/>
                  <a:pt x="623" y="0"/>
                  <a:pt x="585" y="0"/>
                </a:cubicBezTo>
                <a:close/>
                <a:moveTo>
                  <a:pt x="585" y="461"/>
                </a:moveTo>
                <a:lnTo>
                  <a:pt x="62" y="461"/>
                </a:lnTo>
                <a:lnTo>
                  <a:pt x="62" y="262"/>
                </a:lnTo>
                <a:lnTo>
                  <a:pt x="585" y="262"/>
                </a:lnTo>
                <a:lnTo>
                  <a:pt x="585" y="461"/>
                </a:lnTo>
                <a:close/>
                <a:moveTo>
                  <a:pt x="585" y="131"/>
                </a:moveTo>
                <a:lnTo>
                  <a:pt x="62" y="131"/>
                </a:lnTo>
                <a:lnTo>
                  <a:pt x="62" y="69"/>
                </a:lnTo>
                <a:lnTo>
                  <a:pt x="585" y="69"/>
                </a:lnTo>
                <a:lnTo>
                  <a:pt x="585" y="1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3" name="Freeform 9"/>
          <p:cNvSpPr>
            <a:spLocks noChangeArrowheads="1"/>
          </p:cNvSpPr>
          <p:nvPr/>
        </p:nvSpPr>
        <p:spPr bwMode="auto">
          <a:xfrm>
            <a:off x="3191108" y="4751612"/>
            <a:ext cx="378000" cy="378000"/>
          </a:xfrm>
          <a:custGeom>
            <a:avLst/>
            <a:gdLst>
              <a:gd name="T0" fmla="*/ 0 w 545"/>
              <a:gd name="T1" fmla="*/ 383 h 488"/>
              <a:gd name="T2" fmla="*/ 0 w 545"/>
              <a:gd name="T3" fmla="*/ 487 h 488"/>
              <a:gd name="T4" fmla="*/ 103 w 545"/>
              <a:gd name="T5" fmla="*/ 487 h 488"/>
              <a:gd name="T6" fmla="*/ 404 w 545"/>
              <a:gd name="T7" fmla="*/ 186 h 488"/>
              <a:gd name="T8" fmla="*/ 300 w 545"/>
              <a:gd name="T9" fmla="*/ 83 h 488"/>
              <a:gd name="T10" fmla="*/ 0 w 545"/>
              <a:gd name="T11" fmla="*/ 383 h 488"/>
              <a:gd name="T12" fmla="*/ 482 w 545"/>
              <a:gd name="T13" fmla="*/ 109 h 488"/>
              <a:gd name="T14" fmla="*/ 482 w 545"/>
              <a:gd name="T15" fmla="*/ 72 h 488"/>
              <a:gd name="T16" fmla="*/ 420 w 545"/>
              <a:gd name="T17" fmla="*/ 10 h 488"/>
              <a:gd name="T18" fmla="*/ 383 w 545"/>
              <a:gd name="T19" fmla="*/ 10 h 488"/>
              <a:gd name="T20" fmla="*/ 331 w 545"/>
              <a:gd name="T21" fmla="*/ 57 h 488"/>
              <a:gd name="T22" fmla="*/ 435 w 545"/>
              <a:gd name="T23" fmla="*/ 160 h 488"/>
              <a:gd name="T24" fmla="*/ 482 w 545"/>
              <a:gd name="T25" fmla="*/ 109 h 488"/>
              <a:gd name="T26" fmla="*/ 248 w 545"/>
              <a:gd name="T27" fmla="*/ 435 h 488"/>
              <a:gd name="T28" fmla="*/ 191 w 545"/>
              <a:gd name="T29" fmla="*/ 487 h 488"/>
              <a:gd name="T30" fmla="*/ 544 w 545"/>
              <a:gd name="T31" fmla="*/ 487 h 488"/>
              <a:gd name="T32" fmla="*/ 544 w 545"/>
              <a:gd name="T33" fmla="*/ 435 h 488"/>
              <a:gd name="T34" fmla="*/ 248 w 545"/>
              <a:gd name="T35" fmla="*/ 435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5" h="488">
                <a:moveTo>
                  <a:pt x="0" y="383"/>
                </a:moveTo>
                <a:lnTo>
                  <a:pt x="0" y="487"/>
                </a:lnTo>
                <a:lnTo>
                  <a:pt x="103" y="487"/>
                </a:lnTo>
                <a:lnTo>
                  <a:pt x="404" y="186"/>
                </a:lnTo>
                <a:lnTo>
                  <a:pt x="300" y="83"/>
                </a:lnTo>
                <a:lnTo>
                  <a:pt x="0" y="383"/>
                </a:lnTo>
                <a:close/>
                <a:moveTo>
                  <a:pt x="482" y="109"/>
                </a:moveTo>
                <a:cubicBezTo>
                  <a:pt x="492" y="98"/>
                  <a:pt x="492" y="83"/>
                  <a:pt x="482" y="72"/>
                </a:cubicBezTo>
                <a:lnTo>
                  <a:pt x="420" y="10"/>
                </a:lnTo>
                <a:cubicBezTo>
                  <a:pt x="409" y="0"/>
                  <a:pt x="394" y="0"/>
                  <a:pt x="383" y="10"/>
                </a:cubicBezTo>
                <a:lnTo>
                  <a:pt x="331" y="57"/>
                </a:lnTo>
                <a:lnTo>
                  <a:pt x="435" y="160"/>
                </a:lnTo>
                <a:lnTo>
                  <a:pt x="482" y="109"/>
                </a:lnTo>
                <a:close/>
                <a:moveTo>
                  <a:pt x="248" y="435"/>
                </a:moveTo>
                <a:lnTo>
                  <a:pt x="191" y="487"/>
                </a:lnTo>
                <a:lnTo>
                  <a:pt x="544" y="487"/>
                </a:lnTo>
                <a:lnTo>
                  <a:pt x="544" y="435"/>
                </a:lnTo>
                <a:lnTo>
                  <a:pt x="248" y="4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5" name="Freeform 7"/>
          <p:cNvSpPr>
            <a:spLocks noChangeArrowheads="1"/>
          </p:cNvSpPr>
          <p:nvPr/>
        </p:nvSpPr>
        <p:spPr bwMode="auto">
          <a:xfrm>
            <a:off x="7499547" y="3211825"/>
            <a:ext cx="397631" cy="406647"/>
          </a:xfrm>
          <a:custGeom>
            <a:avLst/>
            <a:gdLst>
              <a:gd name="T0" fmla="*/ 430 w 488"/>
              <a:gd name="T1" fmla="*/ 57 h 545"/>
              <a:gd name="T2" fmla="*/ 404 w 488"/>
              <a:gd name="T3" fmla="*/ 57 h 545"/>
              <a:gd name="T4" fmla="*/ 404 w 488"/>
              <a:gd name="T5" fmla="*/ 0 h 545"/>
              <a:gd name="T6" fmla="*/ 352 w 488"/>
              <a:gd name="T7" fmla="*/ 0 h 545"/>
              <a:gd name="T8" fmla="*/ 352 w 488"/>
              <a:gd name="T9" fmla="*/ 57 h 545"/>
              <a:gd name="T10" fmla="*/ 135 w 488"/>
              <a:gd name="T11" fmla="*/ 57 h 545"/>
              <a:gd name="T12" fmla="*/ 135 w 488"/>
              <a:gd name="T13" fmla="*/ 0 h 545"/>
              <a:gd name="T14" fmla="*/ 78 w 488"/>
              <a:gd name="T15" fmla="*/ 0 h 545"/>
              <a:gd name="T16" fmla="*/ 78 w 488"/>
              <a:gd name="T17" fmla="*/ 57 h 545"/>
              <a:gd name="T18" fmla="*/ 52 w 488"/>
              <a:gd name="T19" fmla="*/ 57 h 545"/>
              <a:gd name="T20" fmla="*/ 0 w 488"/>
              <a:gd name="T21" fmla="*/ 108 h 545"/>
              <a:gd name="T22" fmla="*/ 0 w 488"/>
              <a:gd name="T23" fmla="*/ 487 h 545"/>
              <a:gd name="T24" fmla="*/ 52 w 488"/>
              <a:gd name="T25" fmla="*/ 544 h 545"/>
              <a:gd name="T26" fmla="*/ 430 w 488"/>
              <a:gd name="T27" fmla="*/ 544 h 545"/>
              <a:gd name="T28" fmla="*/ 487 w 488"/>
              <a:gd name="T29" fmla="*/ 487 h 545"/>
              <a:gd name="T30" fmla="*/ 487 w 488"/>
              <a:gd name="T31" fmla="*/ 108 h 545"/>
              <a:gd name="T32" fmla="*/ 430 w 488"/>
              <a:gd name="T33" fmla="*/ 57 h 545"/>
              <a:gd name="T34" fmla="*/ 430 w 488"/>
              <a:gd name="T35" fmla="*/ 487 h 545"/>
              <a:gd name="T36" fmla="*/ 52 w 488"/>
              <a:gd name="T37" fmla="*/ 487 h 545"/>
              <a:gd name="T38" fmla="*/ 52 w 488"/>
              <a:gd name="T39" fmla="*/ 191 h 545"/>
              <a:gd name="T40" fmla="*/ 430 w 488"/>
              <a:gd name="T41" fmla="*/ 191 h 545"/>
              <a:gd name="T42" fmla="*/ 430 w 488"/>
              <a:gd name="T43" fmla="*/ 487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8" h="545">
                <a:moveTo>
                  <a:pt x="430" y="57"/>
                </a:moveTo>
                <a:lnTo>
                  <a:pt x="404" y="57"/>
                </a:lnTo>
                <a:lnTo>
                  <a:pt x="404" y="0"/>
                </a:lnTo>
                <a:lnTo>
                  <a:pt x="352" y="0"/>
                </a:lnTo>
                <a:lnTo>
                  <a:pt x="352" y="57"/>
                </a:lnTo>
                <a:lnTo>
                  <a:pt x="135" y="57"/>
                </a:lnTo>
                <a:lnTo>
                  <a:pt x="135" y="0"/>
                </a:lnTo>
                <a:lnTo>
                  <a:pt x="78" y="0"/>
                </a:lnTo>
                <a:lnTo>
                  <a:pt x="78" y="57"/>
                </a:lnTo>
                <a:lnTo>
                  <a:pt x="52" y="57"/>
                </a:lnTo>
                <a:cubicBezTo>
                  <a:pt x="20" y="57"/>
                  <a:pt x="0" y="77"/>
                  <a:pt x="0" y="108"/>
                </a:cubicBezTo>
                <a:lnTo>
                  <a:pt x="0" y="487"/>
                </a:lnTo>
                <a:cubicBezTo>
                  <a:pt x="0" y="518"/>
                  <a:pt x="20" y="544"/>
                  <a:pt x="52" y="544"/>
                </a:cubicBezTo>
                <a:lnTo>
                  <a:pt x="430" y="544"/>
                </a:lnTo>
                <a:cubicBezTo>
                  <a:pt x="461" y="544"/>
                  <a:pt x="487" y="518"/>
                  <a:pt x="487" y="487"/>
                </a:cubicBezTo>
                <a:lnTo>
                  <a:pt x="487" y="108"/>
                </a:lnTo>
                <a:cubicBezTo>
                  <a:pt x="487" y="77"/>
                  <a:pt x="461" y="57"/>
                  <a:pt x="430" y="57"/>
                </a:cubicBezTo>
                <a:close/>
                <a:moveTo>
                  <a:pt x="430" y="487"/>
                </a:moveTo>
                <a:lnTo>
                  <a:pt x="52" y="487"/>
                </a:lnTo>
                <a:lnTo>
                  <a:pt x="52" y="191"/>
                </a:lnTo>
                <a:lnTo>
                  <a:pt x="430" y="191"/>
                </a:lnTo>
                <a:lnTo>
                  <a:pt x="430" y="48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7" name="Freeform 8"/>
          <p:cNvSpPr>
            <a:spLocks noChangeArrowheads="1"/>
          </p:cNvSpPr>
          <p:nvPr/>
        </p:nvSpPr>
        <p:spPr bwMode="auto">
          <a:xfrm>
            <a:off x="7564797" y="3382783"/>
            <a:ext cx="65790" cy="65790"/>
          </a:xfrm>
          <a:custGeom>
            <a:avLst/>
            <a:gdLst>
              <a:gd name="T0" fmla="*/ 67 w 135"/>
              <a:gd name="T1" fmla="*/ 135 h 136"/>
              <a:gd name="T2" fmla="*/ 0 w 135"/>
              <a:gd name="T3" fmla="*/ 135 h 136"/>
              <a:gd name="T4" fmla="*/ 0 w 135"/>
              <a:gd name="T5" fmla="*/ 0 h 136"/>
              <a:gd name="T6" fmla="*/ 134 w 135"/>
              <a:gd name="T7" fmla="*/ 0 h 136"/>
              <a:gd name="T8" fmla="*/ 134 w 135"/>
              <a:gd name="T9" fmla="*/ 135 h 136"/>
              <a:gd name="T10" fmla="*/ 67 w 135"/>
              <a:gd name="T11" fmla="*/ 135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" h="136">
                <a:moveTo>
                  <a:pt x="67" y="135"/>
                </a:moveTo>
                <a:lnTo>
                  <a:pt x="0" y="135"/>
                </a:lnTo>
                <a:lnTo>
                  <a:pt x="0" y="0"/>
                </a:lnTo>
                <a:lnTo>
                  <a:pt x="134" y="0"/>
                </a:lnTo>
                <a:lnTo>
                  <a:pt x="134" y="135"/>
                </a:lnTo>
                <a:lnTo>
                  <a:pt x="67" y="135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8" name="Freeform 8"/>
          <p:cNvSpPr>
            <a:spLocks noChangeArrowheads="1"/>
          </p:cNvSpPr>
          <p:nvPr/>
        </p:nvSpPr>
        <p:spPr bwMode="auto">
          <a:xfrm>
            <a:off x="7662943" y="3426298"/>
            <a:ext cx="65790" cy="65790"/>
          </a:xfrm>
          <a:custGeom>
            <a:avLst/>
            <a:gdLst>
              <a:gd name="T0" fmla="*/ 67 w 135"/>
              <a:gd name="T1" fmla="*/ 135 h 136"/>
              <a:gd name="T2" fmla="*/ 0 w 135"/>
              <a:gd name="T3" fmla="*/ 135 h 136"/>
              <a:gd name="T4" fmla="*/ 0 w 135"/>
              <a:gd name="T5" fmla="*/ 0 h 136"/>
              <a:gd name="T6" fmla="*/ 134 w 135"/>
              <a:gd name="T7" fmla="*/ 0 h 136"/>
              <a:gd name="T8" fmla="*/ 134 w 135"/>
              <a:gd name="T9" fmla="*/ 135 h 136"/>
              <a:gd name="T10" fmla="*/ 67 w 135"/>
              <a:gd name="T11" fmla="*/ 135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" h="136">
                <a:moveTo>
                  <a:pt x="67" y="135"/>
                </a:moveTo>
                <a:lnTo>
                  <a:pt x="0" y="135"/>
                </a:lnTo>
                <a:lnTo>
                  <a:pt x="0" y="0"/>
                </a:lnTo>
                <a:lnTo>
                  <a:pt x="134" y="0"/>
                </a:lnTo>
                <a:lnTo>
                  <a:pt x="134" y="135"/>
                </a:lnTo>
                <a:lnTo>
                  <a:pt x="67" y="135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0" name="Freeform 17"/>
          <p:cNvSpPr>
            <a:spLocks noChangeArrowheads="1"/>
          </p:cNvSpPr>
          <p:nvPr/>
        </p:nvSpPr>
        <p:spPr bwMode="auto">
          <a:xfrm>
            <a:off x="8394315" y="4751612"/>
            <a:ext cx="378000" cy="378000"/>
          </a:xfrm>
          <a:custGeom>
            <a:avLst/>
            <a:gdLst>
              <a:gd name="T0" fmla="*/ 0 w 457"/>
              <a:gd name="T1" fmla="*/ 161 h 354"/>
              <a:gd name="T2" fmla="*/ 135 w 457"/>
              <a:gd name="T3" fmla="*/ 161 h 354"/>
              <a:gd name="T4" fmla="*/ 135 w 457"/>
              <a:gd name="T5" fmla="*/ 0 h 354"/>
              <a:gd name="T6" fmla="*/ 0 w 457"/>
              <a:gd name="T7" fmla="*/ 0 h 354"/>
              <a:gd name="T8" fmla="*/ 0 w 457"/>
              <a:gd name="T9" fmla="*/ 161 h 354"/>
              <a:gd name="T10" fmla="*/ 0 w 457"/>
              <a:gd name="T11" fmla="*/ 353 h 354"/>
              <a:gd name="T12" fmla="*/ 135 w 457"/>
              <a:gd name="T13" fmla="*/ 353 h 354"/>
              <a:gd name="T14" fmla="*/ 135 w 457"/>
              <a:gd name="T15" fmla="*/ 192 h 354"/>
              <a:gd name="T16" fmla="*/ 0 w 457"/>
              <a:gd name="T17" fmla="*/ 192 h 354"/>
              <a:gd name="T18" fmla="*/ 0 w 457"/>
              <a:gd name="T19" fmla="*/ 353 h 354"/>
              <a:gd name="T20" fmla="*/ 161 w 457"/>
              <a:gd name="T21" fmla="*/ 353 h 354"/>
              <a:gd name="T22" fmla="*/ 295 w 457"/>
              <a:gd name="T23" fmla="*/ 353 h 354"/>
              <a:gd name="T24" fmla="*/ 295 w 457"/>
              <a:gd name="T25" fmla="*/ 192 h 354"/>
              <a:gd name="T26" fmla="*/ 161 w 457"/>
              <a:gd name="T27" fmla="*/ 192 h 354"/>
              <a:gd name="T28" fmla="*/ 161 w 457"/>
              <a:gd name="T29" fmla="*/ 353 h 354"/>
              <a:gd name="T30" fmla="*/ 321 w 457"/>
              <a:gd name="T31" fmla="*/ 353 h 354"/>
              <a:gd name="T32" fmla="*/ 456 w 457"/>
              <a:gd name="T33" fmla="*/ 353 h 354"/>
              <a:gd name="T34" fmla="*/ 456 w 457"/>
              <a:gd name="T35" fmla="*/ 192 h 354"/>
              <a:gd name="T36" fmla="*/ 321 w 457"/>
              <a:gd name="T37" fmla="*/ 192 h 354"/>
              <a:gd name="T38" fmla="*/ 321 w 457"/>
              <a:gd name="T39" fmla="*/ 353 h 354"/>
              <a:gd name="T40" fmla="*/ 161 w 457"/>
              <a:gd name="T41" fmla="*/ 161 h 354"/>
              <a:gd name="T42" fmla="*/ 295 w 457"/>
              <a:gd name="T43" fmla="*/ 161 h 354"/>
              <a:gd name="T44" fmla="*/ 295 w 457"/>
              <a:gd name="T45" fmla="*/ 0 h 354"/>
              <a:gd name="T46" fmla="*/ 161 w 457"/>
              <a:gd name="T47" fmla="*/ 0 h 354"/>
              <a:gd name="T48" fmla="*/ 161 w 457"/>
              <a:gd name="T49" fmla="*/ 161 h 354"/>
              <a:gd name="T50" fmla="*/ 321 w 457"/>
              <a:gd name="T51" fmla="*/ 0 h 354"/>
              <a:gd name="T52" fmla="*/ 321 w 457"/>
              <a:gd name="T53" fmla="*/ 161 h 354"/>
              <a:gd name="T54" fmla="*/ 456 w 457"/>
              <a:gd name="T55" fmla="*/ 161 h 354"/>
              <a:gd name="T56" fmla="*/ 456 w 457"/>
              <a:gd name="T57" fmla="*/ 0 h 354"/>
              <a:gd name="T58" fmla="*/ 321 w 457"/>
              <a:gd name="T59" fmla="*/ 0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57" h="354">
                <a:moveTo>
                  <a:pt x="0" y="161"/>
                </a:moveTo>
                <a:lnTo>
                  <a:pt x="135" y="161"/>
                </a:lnTo>
                <a:lnTo>
                  <a:pt x="135" y="0"/>
                </a:lnTo>
                <a:lnTo>
                  <a:pt x="0" y="0"/>
                </a:lnTo>
                <a:lnTo>
                  <a:pt x="0" y="161"/>
                </a:lnTo>
                <a:close/>
                <a:moveTo>
                  <a:pt x="0" y="353"/>
                </a:moveTo>
                <a:lnTo>
                  <a:pt x="135" y="353"/>
                </a:lnTo>
                <a:lnTo>
                  <a:pt x="135" y="192"/>
                </a:lnTo>
                <a:lnTo>
                  <a:pt x="0" y="192"/>
                </a:lnTo>
                <a:lnTo>
                  <a:pt x="0" y="353"/>
                </a:lnTo>
                <a:close/>
                <a:moveTo>
                  <a:pt x="161" y="353"/>
                </a:moveTo>
                <a:lnTo>
                  <a:pt x="295" y="353"/>
                </a:lnTo>
                <a:lnTo>
                  <a:pt x="295" y="192"/>
                </a:lnTo>
                <a:lnTo>
                  <a:pt x="161" y="192"/>
                </a:lnTo>
                <a:lnTo>
                  <a:pt x="161" y="353"/>
                </a:lnTo>
                <a:close/>
                <a:moveTo>
                  <a:pt x="321" y="353"/>
                </a:moveTo>
                <a:lnTo>
                  <a:pt x="456" y="353"/>
                </a:lnTo>
                <a:lnTo>
                  <a:pt x="456" y="192"/>
                </a:lnTo>
                <a:lnTo>
                  <a:pt x="321" y="192"/>
                </a:lnTo>
                <a:lnTo>
                  <a:pt x="321" y="353"/>
                </a:lnTo>
                <a:close/>
                <a:moveTo>
                  <a:pt x="161" y="161"/>
                </a:moveTo>
                <a:lnTo>
                  <a:pt x="295" y="161"/>
                </a:lnTo>
                <a:lnTo>
                  <a:pt x="295" y="0"/>
                </a:lnTo>
                <a:lnTo>
                  <a:pt x="161" y="0"/>
                </a:lnTo>
                <a:lnTo>
                  <a:pt x="161" y="161"/>
                </a:lnTo>
                <a:close/>
                <a:moveTo>
                  <a:pt x="321" y="0"/>
                </a:moveTo>
                <a:lnTo>
                  <a:pt x="321" y="161"/>
                </a:lnTo>
                <a:lnTo>
                  <a:pt x="456" y="161"/>
                </a:lnTo>
                <a:lnTo>
                  <a:pt x="456" y="0"/>
                </a:lnTo>
                <a:lnTo>
                  <a:pt x="32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" name="Freeform 8"/>
          <p:cNvSpPr>
            <a:spLocks noChangeArrowheads="1"/>
          </p:cNvSpPr>
          <p:nvPr/>
        </p:nvSpPr>
        <p:spPr bwMode="auto">
          <a:xfrm>
            <a:off x="7754012" y="3448056"/>
            <a:ext cx="65500" cy="88065"/>
          </a:xfrm>
          <a:custGeom>
            <a:avLst/>
            <a:gdLst>
              <a:gd name="T0" fmla="*/ 67 w 135"/>
              <a:gd name="T1" fmla="*/ 135 h 136"/>
              <a:gd name="T2" fmla="*/ 0 w 135"/>
              <a:gd name="T3" fmla="*/ 135 h 136"/>
              <a:gd name="T4" fmla="*/ 0 w 135"/>
              <a:gd name="T5" fmla="*/ 0 h 136"/>
              <a:gd name="T6" fmla="*/ 134 w 135"/>
              <a:gd name="T7" fmla="*/ 0 h 136"/>
              <a:gd name="T8" fmla="*/ 134 w 135"/>
              <a:gd name="T9" fmla="*/ 135 h 136"/>
              <a:gd name="T10" fmla="*/ 67 w 135"/>
              <a:gd name="T11" fmla="*/ 135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" h="136">
                <a:moveTo>
                  <a:pt x="67" y="135"/>
                </a:moveTo>
                <a:lnTo>
                  <a:pt x="0" y="135"/>
                </a:lnTo>
                <a:lnTo>
                  <a:pt x="0" y="0"/>
                </a:lnTo>
                <a:lnTo>
                  <a:pt x="134" y="0"/>
                </a:lnTo>
                <a:lnTo>
                  <a:pt x="134" y="135"/>
                </a:lnTo>
                <a:lnTo>
                  <a:pt x="67" y="135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3" name="TextBox 67"/>
          <p:cNvSpPr txBox="1"/>
          <p:nvPr/>
        </p:nvSpPr>
        <p:spPr>
          <a:xfrm>
            <a:off x="3462115" y="2670256"/>
            <a:ext cx="1752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  <a:ea typeface="Roboto Light" panose="02000000000000000000" pitchFamily="2" charset="0"/>
              </a:rPr>
              <a:t>Csoportnapló</a:t>
            </a:r>
            <a:endParaRPr lang="ru-RU" sz="1400" dirty="0">
              <a:solidFill>
                <a:schemeClr val="bg1"/>
              </a:solidFill>
              <a:ea typeface="Roboto Light" panose="02000000000000000000" pitchFamily="2" charset="0"/>
            </a:endParaRPr>
          </a:p>
        </p:txBody>
      </p:sp>
      <p:sp>
        <p:nvSpPr>
          <p:cNvPr id="54" name="TextBox 67"/>
          <p:cNvSpPr txBox="1"/>
          <p:nvPr/>
        </p:nvSpPr>
        <p:spPr>
          <a:xfrm>
            <a:off x="2403260" y="4126373"/>
            <a:ext cx="20366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smtClean="0">
                <a:solidFill>
                  <a:schemeClr val="bg1"/>
                </a:solidFill>
                <a:ea typeface="Roboto Light" panose="02000000000000000000" pitchFamily="2" charset="0"/>
              </a:rPr>
              <a:t>Foglalkozási </a:t>
            </a:r>
            <a:br>
              <a:rPr lang="hu-HU" sz="1600" dirty="0" smtClean="0">
                <a:solidFill>
                  <a:schemeClr val="bg1"/>
                </a:solidFill>
                <a:ea typeface="Roboto Light" panose="02000000000000000000" pitchFamily="2" charset="0"/>
              </a:rPr>
            </a:br>
            <a:r>
              <a:rPr lang="hu-HU" sz="1600" dirty="0" smtClean="0">
                <a:solidFill>
                  <a:schemeClr val="bg1"/>
                </a:solidFill>
                <a:ea typeface="Roboto Light" panose="02000000000000000000" pitchFamily="2" charset="0"/>
              </a:rPr>
              <a:t>napló</a:t>
            </a:r>
            <a:endParaRPr lang="ru-RU" sz="1600" dirty="0">
              <a:solidFill>
                <a:schemeClr val="bg1"/>
              </a:solidFill>
              <a:ea typeface="Roboto Light" panose="02000000000000000000" pitchFamily="2" charset="0"/>
            </a:endParaRPr>
          </a:p>
        </p:txBody>
      </p:sp>
      <p:sp>
        <p:nvSpPr>
          <p:cNvPr id="55" name="TextBox 67"/>
          <p:cNvSpPr txBox="1"/>
          <p:nvPr/>
        </p:nvSpPr>
        <p:spPr>
          <a:xfrm>
            <a:off x="7206566" y="2652641"/>
            <a:ext cx="2703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  <a:ea typeface="Roboto Light" panose="02000000000000000000" pitchFamily="2" charset="0"/>
              </a:rPr>
              <a:t>Órarend</a:t>
            </a:r>
            <a:endParaRPr lang="ru-RU" sz="1600" dirty="0">
              <a:solidFill>
                <a:schemeClr val="bg1"/>
              </a:solidFill>
              <a:ea typeface="Roboto Light" panose="02000000000000000000" pitchFamily="2" charset="0"/>
            </a:endParaRPr>
          </a:p>
        </p:txBody>
      </p:sp>
      <p:sp>
        <p:nvSpPr>
          <p:cNvPr id="56" name="TextBox 67"/>
          <p:cNvSpPr txBox="1"/>
          <p:nvPr/>
        </p:nvSpPr>
        <p:spPr>
          <a:xfrm>
            <a:off x="7678212" y="4235890"/>
            <a:ext cx="2703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>
                <a:solidFill>
                  <a:schemeClr val="bg1"/>
                </a:solidFill>
                <a:ea typeface="Roboto Light" panose="02000000000000000000" pitchFamily="2" charset="0"/>
              </a:rPr>
              <a:t>T</a:t>
            </a:r>
            <a:r>
              <a:rPr lang="hu-HU" sz="1600" dirty="0" smtClean="0">
                <a:solidFill>
                  <a:schemeClr val="bg1"/>
                </a:solidFill>
                <a:ea typeface="Roboto Light" panose="02000000000000000000" pitchFamily="2" charset="0"/>
              </a:rPr>
              <a:t>antárgyfelosztás</a:t>
            </a:r>
            <a:endParaRPr lang="ru-RU" sz="1400" dirty="0">
              <a:solidFill>
                <a:schemeClr val="bg1"/>
              </a:solidFill>
              <a:ea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18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MIÉRT SZÜKSÉGES?</a:t>
            </a:r>
            <a:endParaRPr lang="hu-HU" dirty="0"/>
          </a:p>
        </p:txBody>
      </p:sp>
      <p:sp>
        <p:nvSpPr>
          <p:cNvPr id="4" name="Rectangle 108"/>
          <p:cNvSpPr/>
          <p:nvPr/>
        </p:nvSpPr>
        <p:spPr>
          <a:xfrm>
            <a:off x="1772826" y="2428406"/>
            <a:ext cx="2585125" cy="27527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/>
          </a:p>
        </p:txBody>
      </p:sp>
      <p:grpSp>
        <p:nvGrpSpPr>
          <p:cNvPr id="5" name="Группа 3"/>
          <p:cNvGrpSpPr/>
          <p:nvPr/>
        </p:nvGrpSpPr>
        <p:grpSpPr>
          <a:xfrm>
            <a:off x="1769249" y="4359135"/>
            <a:ext cx="2589111" cy="1539776"/>
            <a:chOff x="947738" y="4337149"/>
            <a:chExt cx="2589111" cy="1539776"/>
          </a:xfrm>
        </p:grpSpPr>
        <p:sp>
          <p:nvSpPr>
            <p:cNvPr id="6" name="Oval 3"/>
            <p:cNvSpPr/>
            <p:nvPr/>
          </p:nvSpPr>
          <p:spPr>
            <a:xfrm>
              <a:off x="947738" y="4632268"/>
              <a:ext cx="2589111" cy="12446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947738" y="4337149"/>
              <a:ext cx="2589111" cy="1244657"/>
              <a:chOff x="898971" y="2850579"/>
              <a:chExt cx="2033388" cy="977506"/>
            </a:xfrm>
          </p:grpSpPr>
          <p:sp>
            <p:nvSpPr>
              <p:cNvPr id="8" name="Rectangle 5"/>
              <p:cNvSpPr/>
              <p:nvPr/>
            </p:nvSpPr>
            <p:spPr>
              <a:xfrm>
                <a:off x="899209" y="3343275"/>
                <a:ext cx="2030258" cy="24659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62"/>
              <p:cNvSpPr/>
              <p:nvPr/>
            </p:nvSpPr>
            <p:spPr>
              <a:xfrm>
                <a:off x="898971" y="2850579"/>
                <a:ext cx="2033388" cy="977506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" name="Group 65"/>
          <p:cNvGrpSpPr/>
          <p:nvPr/>
        </p:nvGrpSpPr>
        <p:grpSpPr>
          <a:xfrm>
            <a:off x="1772525" y="3390921"/>
            <a:ext cx="2589111" cy="2089566"/>
            <a:chOff x="898971" y="2418795"/>
            <a:chExt cx="2033388" cy="1641065"/>
          </a:xfrm>
        </p:grpSpPr>
        <p:sp>
          <p:nvSpPr>
            <p:cNvPr id="11" name="Oval 66"/>
            <p:cNvSpPr/>
            <p:nvPr/>
          </p:nvSpPr>
          <p:spPr>
            <a:xfrm>
              <a:off x="898971" y="3082354"/>
              <a:ext cx="2033388" cy="9775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67"/>
            <p:cNvGrpSpPr/>
            <p:nvPr/>
          </p:nvGrpSpPr>
          <p:grpSpPr>
            <a:xfrm>
              <a:off x="898971" y="2418795"/>
              <a:ext cx="2033388" cy="1171072"/>
              <a:chOff x="898971" y="2418795"/>
              <a:chExt cx="2033388" cy="1171072"/>
            </a:xfrm>
          </p:grpSpPr>
          <p:sp>
            <p:nvSpPr>
              <p:cNvPr id="13" name="Rectangle 68"/>
              <p:cNvSpPr/>
              <p:nvPr/>
            </p:nvSpPr>
            <p:spPr>
              <a:xfrm>
                <a:off x="899209" y="2898732"/>
                <a:ext cx="2030258" cy="69113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69"/>
              <p:cNvSpPr/>
              <p:nvPr/>
            </p:nvSpPr>
            <p:spPr>
              <a:xfrm>
                <a:off x="898971" y="2418795"/>
                <a:ext cx="2033388" cy="97750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" name="Группа 92"/>
          <p:cNvGrpSpPr/>
          <p:nvPr/>
        </p:nvGrpSpPr>
        <p:grpSpPr>
          <a:xfrm>
            <a:off x="1772525" y="2970862"/>
            <a:ext cx="2589111" cy="1539776"/>
            <a:chOff x="947738" y="4337149"/>
            <a:chExt cx="2589111" cy="1539776"/>
          </a:xfrm>
        </p:grpSpPr>
        <p:sp>
          <p:nvSpPr>
            <p:cNvPr id="16" name="Oval 3"/>
            <p:cNvSpPr/>
            <p:nvPr/>
          </p:nvSpPr>
          <p:spPr>
            <a:xfrm>
              <a:off x="947738" y="4632268"/>
              <a:ext cx="2589111" cy="124465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6"/>
            <p:cNvGrpSpPr/>
            <p:nvPr/>
          </p:nvGrpSpPr>
          <p:grpSpPr>
            <a:xfrm>
              <a:off x="947738" y="4337149"/>
              <a:ext cx="2589111" cy="1244657"/>
              <a:chOff x="898971" y="2850579"/>
              <a:chExt cx="2033388" cy="977506"/>
            </a:xfrm>
          </p:grpSpPr>
          <p:sp>
            <p:nvSpPr>
              <p:cNvPr id="18" name="Rectangle 5"/>
              <p:cNvSpPr/>
              <p:nvPr/>
            </p:nvSpPr>
            <p:spPr>
              <a:xfrm>
                <a:off x="899209" y="3343275"/>
                <a:ext cx="2030258" cy="24659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62"/>
              <p:cNvSpPr/>
              <p:nvPr/>
            </p:nvSpPr>
            <p:spPr>
              <a:xfrm>
                <a:off x="898971" y="2850579"/>
                <a:ext cx="2033388" cy="977506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0" name="Группа 97"/>
          <p:cNvGrpSpPr/>
          <p:nvPr/>
        </p:nvGrpSpPr>
        <p:grpSpPr>
          <a:xfrm>
            <a:off x="1772525" y="2321358"/>
            <a:ext cx="2589111" cy="1747402"/>
            <a:chOff x="947738" y="4129523"/>
            <a:chExt cx="2589111" cy="1747402"/>
          </a:xfrm>
        </p:grpSpPr>
        <p:sp>
          <p:nvSpPr>
            <p:cNvPr id="21" name="Oval 3"/>
            <p:cNvSpPr/>
            <p:nvPr/>
          </p:nvSpPr>
          <p:spPr>
            <a:xfrm>
              <a:off x="947738" y="4632268"/>
              <a:ext cx="2589111" cy="124465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6"/>
            <p:cNvGrpSpPr/>
            <p:nvPr/>
          </p:nvGrpSpPr>
          <p:grpSpPr>
            <a:xfrm>
              <a:off x="947738" y="4129523"/>
              <a:ext cx="2589111" cy="1244657"/>
              <a:chOff x="898971" y="2687518"/>
              <a:chExt cx="2033388" cy="977506"/>
            </a:xfrm>
          </p:grpSpPr>
          <p:sp>
            <p:nvSpPr>
              <p:cNvPr id="23" name="Rectangle 5"/>
              <p:cNvSpPr/>
              <p:nvPr/>
            </p:nvSpPr>
            <p:spPr>
              <a:xfrm>
                <a:off x="899209" y="3173008"/>
                <a:ext cx="2030258" cy="41685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62"/>
              <p:cNvSpPr/>
              <p:nvPr/>
            </p:nvSpPr>
            <p:spPr>
              <a:xfrm>
                <a:off x="898971" y="2687518"/>
                <a:ext cx="2033388" cy="977506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5" name="Oval 120"/>
          <p:cNvSpPr/>
          <p:nvPr/>
        </p:nvSpPr>
        <p:spPr>
          <a:xfrm>
            <a:off x="1772525" y="1789154"/>
            <a:ext cx="2589111" cy="1244657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/>
          </a:p>
        </p:txBody>
      </p:sp>
      <p:sp>
        <p:nvSpPr>
          <p:cNvPr id="26" name="Oval 121"/>
          <p:cNvSpPr/>
          <p:nvPr/>
        </p:nvSpPr>
        <p:spPr>
          <a:xfrm>
            <a:off x="2574068" y="2136366"/>
            <a:ext cx="966503" cy="46462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/>
          </a:p>
        </p:txBody>
      </p:sp>
      <p:sp>
        <p:nvSpPr>
          <p:cNvPr id="27" name="Rectangle 122"/>
          <p:cNvSpPr/>
          <p:nvPr/>
        </p:nvSpPr>
        <p:spPr>
          <a:xfrm>
            <a:off x="2574265" y="2168704"/>
            <a:ext cx="966108" cy="2223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/>
          </a:p>
        </p:txBody>
      </p:sp>
      <p:sp>
        <p:nvSpPr>
          <p:cNvPr id="28" name="Oval 124"/>
          <p:cNvSpPr/>
          <p:nvPr/>
        </p:nvSpPr>
        <p:spPr>
          <a:xfrm>
            <a:off x="2574068" y="1950402"/>
            <a:ext cx="966503" cy="46462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/>
          </a:p>
        </p:txBody>
      </p:sp>
      <p:sp>
        <p:nvSpPr>
          <p:cNvPr id="30" name="Szövegdoboz 29"/>
          <p:cNvSpPr txBox="1"/>
          <p:nvPr/>
        </p:nvSpPr>
        <p:spPr>
          <a:xfrm>
            <a:off x="5934272" y="2650780"/>
            <a:ext cx="484602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2000" dirty="0">
                <a:solidFill>
                  <a:schemeClr val="bg1">
                    <a:lumMod val="50000"/>
                  </a:schemeClr>
                </a:solidFill>
              </a:rPr>
              <a:t>A miniszteri jóváhagyás lehetővé teszi, hogy a 2018/2019. tanévtől kezdve a fenti tanügy-igazgatási dokumentumok már a KRÉTA rendszerben tárolhatóak, őrizhetőek, a rendszerben előállított naplók elfogadott hivatalos dokumentumnak minősülnek, és – az </a:t>
            </a:r>
            <a:r>
              <a:rPr lang="hu-HU" sz="2000" dirty="0" err="1">
                <a:solidFill>
                  <a:schemeClr val="bg1">
                    <a:lumMod val="50000"/>
                  </a:schemeClr>
                </a:solidFill>
              </a:rPr>
              <a:t>Nkt</a:t>
            </a:r>
            <a:r>
              <a:rPr lang="hu-HU" sz="2000" dirty="0">
                <a:solidFill>
                  <a:schemeClr val="bg1">
                    <a:lumMod val="50000"/>
                  </a:schemeClr>
                </a:solidFill>
              </a:rPr>
              <a:t>. 57.§ (6) bekezdése szerinti kivételektől eltekintve – </a:t>
            </a:r>
            <a:r>
              <a:rPr lang="hu-HU" sz="2000" b="1" dirty="0">
                <a:solidFill>
                  <a:schemeClr val="bg1">
                    <a:lumMod val="50000"/>
                  </a:schemeClr>
                </a:solidFill>
              </a:rPr>
              <a:t>nem szükséges kinyomtatni őket.</a:t>
            </a:r>
          </a:p>
        </p:txBody>
      </p:sp>
      <p:sp>
        <p:nvSpPr>
          <p:cNvPr id="31" name="Szövegdoboz 30"/>
          <p:cNvSpPr txBox="1"/>
          <p:nvPr/>
        </p:nvSpPr>
        <p:spPr>
          <a:xfrm>
            <a:off x="5934272" y="2121303"/>
            <a:ext cx="4592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 smtClean="0"/>
              <a:t>MINISZTERI RENDELET</a:t>
            </a:r>
            <a:endParaRPr lang="hu-HU" sz="2000" b="1" dirty="0"/>
          </a:p>
        </p:txBody>
      </p:sp>
    </p:spTree>
    <p:extLst>
      <p:ext uri="{BB962C8B-B14F-4D97-AF65-F5344CB8AC3E}">
        <p14:creationId xmlns:p14="http://schemas.microsoft.com/office/powerpoint/2010/main" val="358575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MIÉRT SZÜKSÉGES?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205" y="1716154"/>
            <a:ext cx="3023356" cy="42957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Szövegdoboz 4"/>
          <p:cNvSpPr txBox="1"/>
          <p:nvPr/>
        </p:nvSpPr>
        <p:spPr>
          <a:xfrm>
            <a:off x="6385560" y="2595714"/>
            <a:ext cx="36837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zabályozza 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egy szervezet teljes iratkezelés folyamatát, törvényi kötelezettségeit, a szervezetben dolgozók kötelességeit, a szabályzat hatályát. </a:t>
            </a:r>
          </a:p>
          <a:p>
            <a:endParaRPr lang="hu-H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6385560" y="4540038"/>
            <a:ext cx="3683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Célja, hogy átláthatóvá, nyomon követhetővé tegye a szervezetben keletkező, oda érkező és az onnan távozó iratok teljes történetét.</a:t>
            </a: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1074" y="2675335"/>
            <a:ext cx="280440" cy="274344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9806" y="4627038"/>
            <a:ext cx="280440" cy="274344"/>
          </a:xfrm>
          <a:prstGeom prst="rect">
            <a:avLst/>
          </a:prstGeom>
        </p:spPr>
      </p:pic>
      <p:cxnSp>
        <p:nvCxnSpPr>
          <p:cNvPr id="11" name="Egyenes összekötő 10"/>
          <p:cNvCxnSpPr/>
          <p:nvPr/>
        </p:nvCxnSpPr>
        <p:spPr>
          <a:xfrm>
            <a:off x="5731285" y="4258993"/>
            <a:ext cx="45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zövegdoboz 2"/>
          <p:cNvSpPr txBox="1"/>
          <p:nvPr/>
        </p:nvSpPr>
        <p:spPr>
          <a:xfrm>
            <a:off x="5727605" y="1843989"/>
            <a:ext cx="4472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 smtClean="0"/>
              <a:t>IRATKEZELÉSI SZABÁLYZAT:</a:t>
            </a:r>
            <a:endParaRPr lang="hu-HU" sz="2000" b="1" dirty="0"/>
          </a:p>
        </p:txBody>
      </p:sp>
    </p:spTree>
    <p:extLst>
      <p:ext uri="{BB962C8B-B14F-4D97-AF65-F5344CB8AC3E}">
        <p14:creationId xmlns:p14="http://schemas.microsoft.com/office/powerpoint/2010/main" val="277726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MIÉRT SZÜKSÉGES?</a:t>
            </a: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5915165" y="1393792"/>
            <a:ext cx="39191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A köziratokról, a közlevéltárakról és a magánlevéltári anyag védelméről szóló 1995. évi LXVI. törvény </a:t>
            </a:r>
          </a:p>
          <a:p>
            <a:endParaRPr lang="hu-HU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A közfeladatot ellátó szervek iratkezelésének általános követelményeiről szóló 335/2005. (XII. 29.) Korm. 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rendelet</a:t>
            </a:r>
            <a:endParaRPr lang="hu-HU" dirty="0">
              <a:solidFill>
                <a:schemeClr val="bg1">
                  <a:lumMod val="50000"/>
                </a:schemeClr>
              </a:solidFill>
            </a:endParaRPr>
          </a:p>
          <a:p>
            <a:endParaRPr lang="hu-HU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A közfeladatot ellátó szerveknél alkalmazható iratkezelési szoftverekkel szemben támasztott követelményekről szóló 27/2014. (IV. 18.) KIM rendelet</a:t>
            </a:r>
          </a:p>
          <a:p>
            <a:endParaRPr lang="hu-HU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Az információs önrendelkezési jogról és információszabadságról szóló 2011. évi CXII. törvény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2" y="2560941"/>
            <a:ext cx="4154619" cy="3111954"/>
          </a:xfrm>
          <a:prstGeom prst="rect">
            <a:avLst/>
          </a:prstGeom>
        </p:spPr>
      </p:pic>
      <p:sp>
        <p:nvSpPr>
          <p:cNvPr id="6" name="Szövegdoboz 5"/>
          <p:cNvSpPr txBox="1"/>
          <p:nvPr/>
        </p:nvSpPr>
        <p:spPr>
          <a:xfrm>
            <a:off x="1250301" y="1763125"/>
            <a:ext cx="3701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/>
              <a:t>TÖRVÉNYI </a:t>
            </a:r>
            <a:r>
              <a:rPr lang="hu-HU" sz="2000" b="1" dirty="0" smtClean="0"/>
              <a:t>ELŐÍRÁSOK:</a:t>
            </a:r>
            <a:endParaRPr lang="hu-HU" b="1" dirty="0"/>
          </a:p>
        </p:txBody>
      </p:sp>
      <p:cxnSp>
        <p:nvCxnSpPr>
          <p:cNvPr id="8" name="Egyenes összekötő 7"/>
          <p:cNvCxnSpPr/>
          <p:nvPr/>
        </p:nvCxnSpPr>
        <p:spPr>
          <a:xfrm flipV="1">
            <a:off x="5819503" y="2421350"/>
            <a:ext cx="4428000" cy="174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gyenes összekötő 9"/>
          <p:cNvCxnSpPr/>
          <p:nvPr/>
        </p:nvCxnSpPr>
        <p:spPr>
          <a:xfrm>
            <a:off x="5819503" y="3772363"/>
            <a:ext cx="442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/>
          <p:cNvCxnSpPr/>
          <p:nvPr/>
        </p:nvCxnSpPr>
        <p:spPr>
          <a:xfrm>
            <a:off x="5942581" y="5400800"/>
            <a:ext cx="4428000" cy="8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Kép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6371" y="1496036"/>
            <a:ext cx="273024" cy="267089"/>
          </a:xfrm>
          <a:prstGeom prst="rect">
            <a:avLst/>
          </a:prstGeom>
        </p:spPr>
      </p:pic>
      <p:pic>
        <p:nvPicPr>
          <p:cNvPr id="14" name="Kép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9490" y="2560941"/>
            <a:ext cx="274344" cy="268247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5051" y="3915986"/>
            <a:ext cx="274344" cy="268247"/>
          </a:xfrm>
          <a:prstGeom prst="rect">
            <a:avLst/>
          </a:prstGeom>
        </p:spPr>
      </p:pic>
      <p:pic>
        <p:nvPicPr>
          <p:cNvPr id="16" name="Kép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5964" y="5538771"/>
            <a:ext cx="274344" cy="26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12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3"/>
          <p:cNvSpPr>
            <a:spLocks noChangeAspect="1" noChangeArrowheads="1" noTextEdit="1"/>
          </p:cNvSpPr>
          <p:nvPr/>
        </p:nvSpPr>
        <p:spPr bwMode="auto">
          <a:xfrm>
            <a:off x="0" y="0"/>
            <a:ext cx="12192000" cy="685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1077686" y="-48123"/>
            <a:ext cx="9906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/>
          <a:p>
            <a:endParaRPr lang="ru-RU" sz="1141"/>
          </a:p>
        </p:txBody>
      </p:sp>
      <p:grpSp>
        <p:nvGrpSpPr>
          <p:cNvPr id="2" name="Группа 1"/>
          <p:cNvGrpSpPr/>
          <p:nvPr/>
        </p:nvGrpSpPr>
        <p:grpSpPr>
          <a:xfrm>
            <a:off x="6016909" y="-48123"/>
            <a:ext cx="6166338" cy="6935743"/>
            <a:chOff x="4572001" y="223837"/>
            <a:chExt cx="4627959" cy="5205414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72001" y="267891"/>
              <a:ext cx="4050506" cy="5161360"/>
            </a:xfrm>
            <a:custGeom>
              <a:avLst/>
              <a:gdLst>
                <a:gd name="T0" fmla="*/ 2220 w 3402"/>
                <a:gd name="T1" fmla="*/ 5 h 4335"/>
                <a:gd name="T2" fmla="*/ 2493 w 3402"/>
                <a:gd name="T3" fmla="*/ 44 h 4335"/>
                <a:gd name="T4" fmla="*/ 2729 w 3402"/>
                <a:gd name="T5" fmla="*/ 121 h 4335"/>
                <a:gd name="T6" fmla="*/ 2934 w 3402"/>
                <a:gd name="T7" fmla="*/ 231 h 4335"/>
                <a:gd name="T8" fmla="*/ 3101 w 3402"/>
                <a:gd name="T9" fmla="*/ 372 h 4335"/>
                <a:gd name="T10" fmla="*/ 3232 w 3402"/>
                <a:gd name="T11" fmla="*/ 537 h 4335"/>
                <a:gd name="T12" fmla="*/ 3325 w 3402"/>
                <a:gd name="T13" fmla="*/ 726 h 4335"/>
                <a:gd name="T14" fmla="*/ 3385 w 3402"/>
                <a:gd name="T15" fmla="*/ 936 h 4335"/>
                <a:gd name="T16" fmla="*/ 3402 w 3402"/>
                <a:gd name="T17" fmla="*/ 1160 h 4335"/>
                <a:gd name="T18" fmla="*/ 3377 w 3402"/>
                <a:gd name="T19" fmla="*/ 1441 h 4335"/>
                <a:gd name="T20" fmla="*/ 3306 w 3402"/>
                <a:gd name="T21" fmla="*/ 1704 h 4335"/>
                <a:gd name="T22" fmla="*/ 3195 w 3402"/>
                <a:gd name="T23" fmla="*/ 1951 h 4335"/>
                <a:gd name="T24" fmla="*/ 3047 w 3402"/>
                <a:gd name="T25" fmla="*/ 2185 h 4335"/>
                <a:gd name="T26" fmla="*/ 2867 w 3402"/>
                <a:gd name="T27" fmla="*/ 2406 h 4335"/>
                <a:gd name="T28" fmla="*/ 2665 w 3402"/>
                <a:gd name="T29" fmla="*/ 2618 h 4335"/>
                <a:gd name="T30" fmla="*/ 2441 w 3402"/>
                <a:gd name="T31" fmla="*/ 2823 h 4335"/>
                <a:gd name="T32" fmla="*/ 2202 w 3402"/>
                <a:gd name="T33" fmla="*/ 3020 h 4335"/>
                <a:gd name="T34" fmla="*/ 1954 w 3402"/>
                <a:gd name="T35" fmla="*/ 3212 h 4335"/>
                <a:gd name="T36" fmla="*/ 3062 w 3402"/>
                <a:gd name="T37" fmla="*/ 3527 h 4335"/>
                <a:gd name="T38" fmla="*/ 0 w 3402"/>
                <a:gd name="T39" fmla="*/ 4335 h 4335"/>
                <a:gd name="T40" fmla="*/ 1030 w 3402"/>
                <a:gd name="T41" fmla="*/ 3017 h 4335"/>
                <a:gd name="T42" fmla="*/ 1375 w 3402"/>
                <a:gd name="T43" fmla="*/ 2729 h 4335"/>
                <a:gd name="T44" fmla="*/ 1680 w 3402"/>
                <a:gd name="T45" fmla="*/ 2463 h 4335"/>
                <a:gd name="T46" fmla="*/ 1939 w 3402"/>
                <a:gd name="T47" fmla="*/ 2214 h 4335"/>
                <a:gd name="T48" fmla="*/ 2148 w 3402"/>
                <a:gd name="T49" fmla="*/ 1978 h 4335"/>
                <a:gd name="T50" fmla="*/ 2303 w 3402"/>
                <a:gd name="T51" fmla="*/ 1751 h 4335"/>
                <a:gd name="T52" fmla="*/ 2399 w 3402"/>
                <a:gd name="T53" fmla="*/ 1529 h 4335"/>
                <a:gd name="T54" fmla="*/ 2431 w 3402"/>
                <a:gd name="T55" fmla="*/ 1310 h 4335"/>
                <a:gd name="T56" fmla="*/ 2412 w 3402"/>
                <a:gd name="T57" fmla="*/ 1155 h 4335"/>
                <a:gd name="T58" fmla="*/ 2350 w 3402"/>
                <a:gd name="T59" fmla="*/ 1022 h 4335"/>
                <a:gd name="T60" fmla="*/ 2252 w 3402"/>
                <a:gd name="T61" fmla="*/ 914 h 4335"/>
                <a:gd name="T62" fmla="*/ 2114 w 3402"/>
                <a:gd name="T63" fmla="*/ 837 h 4335"/>
                <a:gd name="T64" fmla="*/ 1941 w 3402"/>
                <a:gd name="T65" fmla="*/ 798 h 4335"/>
                <a:gd name="T66" fmla="*/ 1702 w 3402"/>
                <a:gd name="T67" fmla="*/ 798 h 4335"/>
                <a:gd name="T68" fmla="*/ 1449 w 3402"/>
                <a:gd name="T69" fmla="*/ 835 h 4335"/>
                <a:gd name="T70" fmla="*/ 1224 w 3402"/>
                <a:gd name="T71" fmla="*/ 901 h 4335"/>
                <a:gd name="T72" fmla="*/ 1030 w 3402"/>
                <a:gd name="T73" fmla="*/ 993 h 4335"/>
                <a:gd name="T74" fmla="*/ 754 w 3402"/>
                <a:gd name="T75" fmla="*/ 367 h 4335"/>
                <a:gd name="T76" fmla="*/ 1035 w 3402"/>
                <a:gd name="T77" fmla="*/ 222 h 4335"/>
                <a:gd name="T78" fmla="*/ 1357 w 3402"/>
                <a:gd name="T79" fmla="*/ 103 h 4335"/>
                <a:gd name="T80" fmla="*/ 1710 w 3402"/>
                <a:gd name="T81" fmla="*/ 27 h 4335"/>
                <a:gd name="T82" fmla="*/ 2072 w 3402"/>
                <a:gd name="T83" fmla="*/ 0 h 4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02" h="4335">
                  <a:moveTo>
                    <a:pt x="2072" y="0"/>
                  </a:moveTo>
                  <a:lnTo>
                    <a:pt x="2220" y="5"/>
                  </a:lnTo>
                  <a:lnTo>
                    <a:pt x="2360" y="20"/>
                  </a:lnTo>
                  <a:lnTo>
                    <a:pt x="2493" y="44"/>
                  </a:lnTo>
                  <a:lnTo>
                    <a:pt x="2616" y="79"/>
                  </a:lnTo>
                  <a:lnTo>
                    <a:pt x="2729" y="121"/>
                  </a:lnTo>
                  <a:lnTo>
                    <a:pt x="2835" y="172"/>
                  </a:lnTo>
                  <a:lnTo>
                    <a:pt x="2934" y="231"/>
                  </a:lnTo>
                  <a:lnTo>
                    <a:pt x="3020" y="298"/>
                  </a:lnTo>
                  <a:lnTo>
                    <a:pt x="3101" y="372"/>
                  </a:lnTo>
                  <a:lnTo>
                    <a:pt x="3170" y="451"/>
                  </a:lnTo>
                  <a:lnTo>
                    <a:pt x="3232" y="537"/>
                  </a:lnTo>
                  <a:lnTo>
                    <a:pt x="3284" y="630"/>
                  </a:lnTo>
                  <a:lnTo>
                    <a:pt x="3325" y="726"/>
                  </a:lnTo>
                  <a:lnTo>
                    <a:pt x="3360" y="830"/>
                  </a:lnTo>
                  <a:lnTo>
                    <a:pt x="3385" y="936"/>
                  </a:lnTo>
                  <a:lnTo>
                    <a:pt x="3399" y="1047"/>
                  </a:lnTo>
                  <a:lnTo>
                    <a:pt x="3402" y="1160"/>
                  </a:lnTo>
                  <a:lnTo>
                    <a:pt x="3397" y="1303"/>
                  </a:lnTo>
                  <a:lnTo>
                    <a:pt x="3377" y="1441"/>
                  </a:lnTo>
                  <a:lnTo>
                    <a:pt x="3348" y="1574"/>
                  </a:lnTo>
                  <a:lnTo>
                    <a:pt x="3306" y="1704"/>
                  </a:lnTo>
                  <a:lnTo>
                    <a:pt x="3256" y="1830"/>
                  </a:lnTo>
                  <a:lnTo>
                    <a:pt x="3195" y="1951"/>
                  </a:lnTo>
                  <a:lnTo>
                    <a:pt x="3126" y="2069"/>
                  </a:lnTo>
                  <a:lnTo>
                    <a:pt x="3047" y="2185"/>
                  </a:lnTo>
                  <a:lnTo>
                    <a:pt x="2961" y="2298"/>
                  </a:lnTo>
                  <a:lnTo>
                    <a:pt x="2867" y="2406"/>
                  </a:lnTo>
                  <a:lnTo>
                    <a:pt x="2769" y="2512"/>
                  </a:lnTo>
                  <a:lnTo>
                    <a:pt x="2665" y="2618"/>
                  </a:lnTo>
                  <a:lnTo>
                    <a:pt x="2555" y="2722"/>
                  </a:lnTo>
                  <a:lnTo>
                    <a:pt x="2441" y="2823"/>
                  </a:lnTo>
                  <a:lnTo>
                    <a:pt x="2323" y="2921"/>
                  </a:lnTo>
                  <a:lnTo>
                    <a:pt x="2202" y="3020"/>
                  </a:lnTo>
                  <a:lnTo>
                    <a:pt x="2079" y="3116"/>
                  </a:lnTo>
                  <a:lnTo>
                    <a:pt x="1954" y="3212"/>
                  </a:lnTo>
                  <a:lnTo>
                    <a:pt x="1535" y="3515"/>
                  </a:lnTo>
                  <a:lnTo>
                    <a:pt x="3062" y="3527"/>
                  </a:lnTo>
                  <a:lnTo>
                    <a:pt x="2912" y="4335"/>
                  </a:lnTo>
                  <a:lnTo>
                    <a:pt x="0" y="4335"/>
                  </a:lnTo>
                  <a:lnTo>
                    <a:pt x="111" y="3724"/>
                  </a:lnTo>
                  <a:lnTo>
                    <a:pt x="1030" y="3017"/>
                  </a:lnTo>
                  <a:lnTo>
                    <a:pt x="1207" y="2869"/>
                  </a:lnTo>
                  <a:lnTo>
                    <a:pt x="1375" y="2729"/>
                  </a:lnTo>
                  <a:lnTo>
                    <a:pt x="1532" y="2594"/>
                  </a:lnTo>
                  <a:lnTo>
                    <a:pt x="1680" y="2463"/>
                  </a:lnTo>
                  <a:lnTo>
                    <a:pt x="1816" y="2337"/>
                  </a:lnTo>
                  <a:lnTo>
                    <a:pt x="1939" y="2214"/>
                  </a:lnTo>
                  <a:lnTo>
                    <a:pt x="2050" y="2094"/>
                  </a:lnTo>
                  <a:lnTo>
                    <a:pt x="2148" y="1978"/>
                  </a:lnTo>
                  <a:lnTo>
                    <a:pt x="2232" y="1864"/>
                  </a:lnTo>
                  <a:lnTo>
                    <a:pt x="2303" y="1751"/>
                  </a:lnTo>
                  <a:lnTo>
                    <a:pt x="2360" y="1640"/>
                  </a:lnTo>
                  <a:lnTo>
                    <a:pt x="2399" y="1529"/>
                  </a:lnTo>
                  <a:lnTo>
                    <a:pt x="2424" y="1421"/>
                  </a:lnTo>
                  <a:lnTo>
                    <a:pt x="2431" y="1310"/>
                  </a:lnTo>
                  <a:lnTo>
                    <a:pt x="2426" y="1231"/>
                  </a:lnTo>
                  <a:lnTo>
                    <a:pt x="2412" y="1155"/>
                  </a:lnTo>
                  <a:lnTo>
                    <a:pt x="2387" y="1086"/>
                  </a:lnTo>
                  <a:lnTo>
                    <a:pt x="2350" y="1022"/>
                  </a:lnTo>
                  <a:lnTo>
                    <a:pt x="2306" y="965"/>
                  </a:lnTo>
                  <a:lnTo>
                    <a:pt x="2252" y="914"/>
                  </a:lnTo>
                  <a:lnTo>
                    <a:pt x="2188" y="872"/>
                  </a:lnTo>
                  <a:lnTo>
                    <a:pt x="2114" y="837"/>
                  </a:lnTo>
                  <a:lnTo>
                    <a:pt x="2032" y="813"/>
                  </a:lnTo>
                  <a:lnTo>
                    <a:pt x="1941" y="798"/>
                  </a:lnTo>
                  <a:lnTo>
                    <a:pt x="1843" y="793"/>
                  </a:lnTo>
                  <a:lnTo>
                    <a:pt x="1702" y="798"/>
                  </a:lnTo>
                  <a:lnTo>
                    <a:pt x="1572" y="813"/>
                  </a:lnTo>
                  <a:lnTo>
                    <a:pt x="1449" y="835"/>
                  </a:lnTo>
                  <a:lnTo>
                    <a:pt x="1333" y="867"/>
                  </a:lnTo>
                  <a:lnTo>
                    <a:pt x="1224" y="901"/>
                  </a:lnTo>
                  <a:lnTo>
                    <a:pt x="1123" y="946"/>
                  </a:lnTo>
                  <a:lnTo>
                    <a:pt x="1030" y="993"/>
                  </a:lnTo>
                  <a:lnTo>
                    <a:pt x="944" y="1042"/>
                  </a:lnTo>
                  <a:lnTo>
                    <a:pt x="754" y="367"/>
                  </a:lnTo>
                  <a:lnTo>
                    <a:pt x="887" y="291"/>
                  </a:lnTo>
                  <a:lnTo>
                    <a:pt x="1035" y="222"/>
                  </a:lnTo>
                  <a:lnTo>
                    <a:pt x="1192" y="157"/>
                  </a:lnTo>
                  <a:lnTo>
                    <a:pt x="1357" y="103"/>
                  </a:lnTo>
                  <a:lnTo>
                    <a:pt x="1532" y="59"/>
                  </a:lnTo>
                  <a:lnTo>
                    <a:pt x="1710" y="27"/>
                  </a:lnTo>
                  <a:lnTo>
                    <a:pt x="1889" y="7"/>
                  </a:lnTo>
                  <a:lnTo>
                    <a:pt x="207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953250" y="223837"/>
              <a:ext cx="2246710" cy="5205413"/>
            </a:xfrm>
            <a:custGeom>
              <a:avLst/>
              <a:gdLst>
                <a:gd name="T0" fmla="*/ 779 w 1887"/>
                <a:gd name="T1" fmla="*/ 0 h 4372"/>
                <a:gd name="T2" fmla="*/ 1887 w 1887"/>
                <a:gd name="T3" fmla="*/ 0 h 4372"/>
                <a:gd name="T4" fmla="*/ 1887 w 1887"/>
                <a:gd name="T5" fmla="*/ 4372 h 4372"/>
                <a:gd name="T6" fmla="*/ 0 w 1887"/>
                <a:gd name="T7" fmla="*/ 4372 h 4372"/>
                <a:gd name="T8" fmla="*/ 779 w 1887"/>
                <a:gd name="T9" fmla="*/ 0 h 4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7" h="4372">
                  <a:moveTo>
                    <a:pt x="779" y="0"/>
                  </a:moveTo>
                  <a:lnTo>
                    <a:pt x="1887" y="0"/>
                  </a:lnTo>
                  <a:lnTo>
                    <a:pt x="1887" y="4372"/>
                  </a:lnTo>
                  <a:lnTo>
                    <a:pt x="0" y="4372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7167563" y="267891"/>
              <a:ext cx="2032397" cy="5161360"/>
            </a:xfrm>
            <a:custGeom>
              <a:avLst/>
              <a:gdLst>
                <a:gd name="T0" fmla="*/ 764 w 1707"/>
                <a:gd name="T1" fmla="*/ 0 h 4335"/>
                <a:gd name="T2" fmla="*/ 1707 w 1707"/>
                <a:gd name="T3" fmla="*/ 0 h 4335"/>
                <a:gd name="T4" fmla="*/ 1707 w 1707"/>
                <a:gd name="T5" fmla="*/ 4335 h 4335"/>
                <a:gd name="T6" fmla="*/ 0 w 1707"/>
                <a:gd name="T7" fmla="*/ 4335 h 4335"/>
                <a:gd name="T8" fmla="*/ 764 w 1707"/>
                <a:gd name="T9" fmla="*/ 0 h 4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7" h="4335">
                  <a:moveTo>
                    <a:pt x="764" y="0"/>
                  </a:moveTo>
                  <a:lnTo>
                    <a:pt x="1707" y="0"/>
                  </a:lnTo>
                  <a:lnTo>
                    <a:pt x="1707" y="4335"/>
                  </a:lnTo>
                  <a:lnTo>
                    <a:pt x="0" y="4335"/>
                  </a:lnTo>
                  <a:lnTo>
                    <a:pt x="76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204419" y="1658976"/>
            <a:ext cx="5065266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hu-HU" sz="6000" dirty="0" smtClean="0"/>
              <a:t>FUNKCIÓK</a:t>
            </a:r>
            <a:endParaRPr lang="hu-H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1612689" y="3302480"/>
            <a:ext cx="3634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804668"/>
            <a:r>
              <a:rPr lang="hu-HU" sz="2000" dirty="0">
                <a:solidFill>
                  <a:schemeClr val="bg2"/>
                </a:solidFill>
                <a:ea typeface="Roboto Light" panose="02000000000000000000" pitchFamily="2" charset="0"/>
              </a:rPr>
              <a:t>A </a:t>
            </a:r>
            <a:r>
              <a:rPr lang="hu-HU" sz="2000" dirty="0" smtClean="0">
                <a:solidFill>
                  <a:schemeClr val="bg2"/>
                </a:solidFill>
                <a:ea typeface="Roboto Light" panose="02000000000000000000" pitchFamily="2" charset="0"/>
              </a:rPr>
              <a:t>KRÉTA-Poszeidon modul három új funkció bevezetésével indul el.</a:t>
            </a:r>
            <a:endParaRPr lang="ru-RU" sz="2000" dirty="0">
              <a:solidFill>
                <a:srgbClr val="FFFFFF">
                  <a:lumMod val="50000"/>
                </a:srgbClr>
              </a:solidFill>
              <a:ea typeface="Roboto Light" panose="02000000000000000000" pitchFamily="2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1459346" y="3302480"/>
            <a:ext cx="1077" cy="959852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99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FUNKCIÓK</a:t>
            </a:r>
            <a:endParaRPr lang="hu-HU" dirty="0"/>
          </a:p>
        </p:txBody>
      </p:sp>
      <p:grpSp>
        <p:nvGrpSpPr>
          <p:cNvPr id="6" name="Csoportba foglalás 5"/>
          <p:cNvGrpSpPr/>
          <p:nvPr/>
        </p:nvGrpSpPr>
        <p:grpSpPr>
          <a:xfrm>
            <a:off x="8559" y="906323"/>
            <a:ext cx="3568359" cy="5169311"/>
            <a:chOff x="8559" y="906323"/>
            <a:chExt cx="3568359" cy="5169311"/>
          </a:xfrm>
        </p:grpSpPr>
        <p:graphicFrame>
          <p:nvGraphicFramePr>
            <p:cNvPr id="13" name="Диаграмма 11"/>
            <p:cNvGraphicFramePr/>
            <p:nvPr>
              <p:extLst>
                <p:ext uri="{D42A27DB-BD31-4B8C-83A1-F6EECF244321}">
                  <p14:modId xmlns:p14="http://schemas.microsoft.com/office/powerpoint/2010/main" val="904333682"/>
                </p:ext>
              </p:extLst>
            </p:nvPr>
          </p:nvGraphicFramePr>
          <p:xfrm>
            <a:off x="8559" y="906323"/>
            <a:ext cx="3496011" cy="307320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5" name="Овал 19"/>
            <p:cNvSpPr/>
            <p:nvPr/>
          </p:nvSpPr>
          <p:spPr>
            <a:xfrm>
              <a:off x="1193970" y="1837556"/>
              <a:ext cx="1224000" cy="12221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pic>
          <p:nvPicPr>
            <p:cNvPr id="27" name="Kép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7824" y="1930637"/>
              <a:ext cx="1116292" cy="1093667"/>
            </a:xfrm>
            <a:prstGeom prst="rect">
              <a:avLst/>
            </a:prstGeom>
          </p:spPr>
        </p:pic>
        <p:sp>
          <p:nvSpPr>
            <p:cNvPr id="28" name="Téglalap 27"/>
            <p:cNvSpPr/>
            <p:nvPr/>
          </p:nvSpPr>
          <p:spPr>
            <a:xfrm>
              <a:off x="434959" y="3908759"/>
              <a:ext cx="3141959" cy="2166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hu-HU" dirty="0" smtClean="0">
                  <a:solidFill>
                    <a:schemeClr val="bg1">
                      <a:lumMod val="50000"/>
                    </a:schemeClr>
                  </a:solidFill>
                </a:rPr>
                <a:t>A rendszer felhasználói dokumentumcsoportonként továbbá jogosultságok</a:t>
              </a:r>
              <a:r>
                <a:rPr lang="hu-HU" dirty="0">
                  <a:solidFill>
                    <a:schemeClr val="bg1">
                      <a:lumMod val="50000"/>
                    </a:schemeClr>
                  </a:solidFill>
                </a:rPr>
                <a:t>,</a:t>
              </a:r>
              <a:r>
                <a:rPr lang="hu-HU" dirty="0" smtClean="0">
                  <a:solidFill>
                    <a:schemeClr val="bg1">
                      <a:lumMod val="50000"/>
                    </a:schemeClr>
                  </a:solidFill>
                </a:rPr>
                <a:t> szerepkörök </a:t>
              </a:r>
              <a:r>
                <a:rPr lang="hu-HU" dirty="0">
                  <a:solidFill>
                    <a:schemeClr val="bg1">
                      <a:lumMod val="50000"/>
                    </a:schemeClr>
                  </a:solidFill>
                </a:rPr>
                <a:t>alapján egy </a:t>
              </a:r>
              <a:r>
                <a:rPr lang="hu-HU" b="1" dirty="0">
                  <a:solidFill>
                    <a:schemeClr val="bg1">
                      <a:lumMod val="50000"/>
                    </a:schemeClr>
                  </a:solidFill>
                </a:rPr>
                <a:t>„</a:t>
              </a:r>
              <a:r>
                <a:rPr lang="hu-HU" b="1" i="1" dirty="0">
                  <a:solidFill>
                    <a:schemeClr val="bg1">
                      <a:lumMod val="50000"/>
                    </a:schemeClr>
                  </a:solidFill>
                </a:rPr>
                <a:t>Iktatás</a:t>
              </a:r>
              <a:r>
                <a:rPr lang="hu-HU" b="1" dirty="0">
                  <a:solidFill>
                    <a:schemeClr val="bg1">
                      <a:lumMod val="50000"/>
                    </a:schemeClr>
                  </a:solidFill>
                </a:rPr>
                <a:t>” jelölő négyzet bepipálásával </a:t>
              </a:r>
              <a:r>
                <a:rPr lang="hu-HU" dirty="0">
                  <a:solidFill>
                    <a:schemeClr val="bg1">
                      <a:lumMod val="50000"/>
                    </a:schemeClr>
                  </a:solidFill>
                </a:rPr>
                <a:t>egyszerűen tudnak iktatást </a:t>
              </a:r>
              <a:r>
                <a:rPr lang="hu-HU" dirty="0" smtClean="0">
                  <a:solidFill>
                    <a:schemeClr val="bg1">
                      <a:lumMod val="50000"/>
                    </a:schemeClr>
                  </a:solidFill>
                </a:rPr>
                <a:t>végrehajtani. </a:t>
              </a:r>
              <a:endParaRPr lang="hu-HU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Csoportba foglalás 6"/>
          <p:cNvGrpSpPr/>
          <p:nvPr/>
        </p:nvGrpSpPr>
        <p:grpSpPr>
          <a:xfrm>
            <a:off x="4022143" y="758497"/>
            <a:ext cx="3359774" cy="5317136"/>
            <a:chOff x="4022143" y="758497"/>
            <a:chExt cx="3359774" cy="5317136"/>
          </a:xfrm>
        </p:grpSpPr>
        <p:graphicFrame>
          <p:nvGraphicFramePr>
            <p:cNvPr id="17" name="Диаграмма 17"/>
            <p:cNvGraphicFramePr/>
            <p:nvPr>
              <p:extLst>
                <p:ext uri="{D42A27DB-BD31-4B8C-83A1-F6EECF244321}">
                  <p14:modId xmlns:p14="http://schemas.microsoft.com/office/powerpoint/2010/main" val="2405042131"/>
                </p:ext>
              </p:extLst>
            </p:nvPr>
          </p:nvGraphicFramePr>
          <p:xfrm>
            <a:off x="4022143" y="758497"/>
            <a:ext cx="3359774" cy="30085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pic>
          <p:nvPicPr>
            <p:cNvPr id="22" name="Kép 2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3187" b="2455"/>
            <a:stretch/>
          </p:blipFill>
          <p:spPr>
            <a:xfrm>
              <a:off x="5105726" y="1930637"/>
              <a:ext cx="964363" cy="842101"/>
            </a:xfrm>
            <a:prstGeom prst="rect">
              <a:avLst/>
            </a:prstGeom>
          </p:spPr>
        </p:pic>
        <p:sp>
          <p:nvSpPr>
            <p:cNvPr id="29" name="Téglalap 28"/>
            <p:cNvSpPr/>
            <p:nvPr/>
          </p:nvSpPr>
          <p:spPr>
            <a:xfrm>
              <a:off x="4285320" y="3908758"/>
              <a:ext cx="3017849" cy="2166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hu-HU" dirty="0">
                  <a:solidFill>
                    <a:schemeClr val="bg1">
                      <a:lumMod val="50000"/>
                    </a:schemeClr>
                  </a:solidFill>
                </a:rPr>
                <a:t>A KRÉTA rendszerben nem kezelt, de az intézmény működéséhez szükséges egyéb dokumentumokat </a:t>
              </a:r>
              <a:r>
                <a:rPr lang="hu-HU" b="1" dirty="0">
                  <a:solidFill>
                    <a:schemeClr val="bg1">
                      <a:lumMod val="50000"/>
                    </a:schemeClr>
                  </a:solidFill>
                </a:rPr>
                <a:t>egyszerű módon iktatni és visszakeresni </a:t>
              </a:r>
              <a:r>
                <a:rPr lang="hu-HU" dirty="0">
                  <a:solidFill>
                    <a:schemeClr val="bg1">
                      <a:lumMod val="50000"/>
                    </a:schemeClr>
                  </a:solidFill>
                </a:rPr>
                <a:t>is tudják a Poszeidon modulban. </a:t>
              </a:r>
            </a:p>
          </p:txBody>
        </p:sp>
      </p:grpSp>
      <p:grpSp>
        <p:nvGrpSpPr>
          <p:cNvPr id="8" name="Csoportba foglalás 7"/>
          <p:cNvGrpSpPr/>
          <p:nvPr/>
        </p:nvGrpSpPr>
        <p:grpSpPr>
          <a:xfrm>
            <a:off x="8083920" y="1185239"/>
            <a:ext cx="3279465" cy="4825618"/>
            <a:chOff x="8083920" y="1185239"/>
            <a:chExt cx="3279465" cy="4825618"/>
          </a:xfrm>
        </p:grpSpPr>
        <p:graphicFrame>
          <p:nvGraphicFramePr>
            <p:cNvPr id="20" name="Диаграмма 18"/>
            <p:cNvGraphicFramePr/>
            <p:nvPr>
              <p:extLst>
                <p:ext uri="{D42A27DB-BD31-4B8C-83A1-F6EECF244321}">
                  <p14:modId xmlns:p14="http://schemas.microsoft.com/office/powerpoint/2010/main" val="2793837354"/>
                </p:ext>
              </p:extLst>
            </p:nvPr>
          </p:nvGraphicFramePr>
          <p:xfrm>
            <a:off x="8083920" y="1185239"/>
            <a:ext cx="3279465" cy="25844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3" name="Szövegdoboz 2"/>
            <p:cNvSpPr txBox="1"/>
            <p:nvPr/>
          </p:nvSpPr>
          <p:spPr>
            <a:xfrm>
              <a:off x="8112607" y="3979532"/>
              <a:ext cx="3250778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hu-HU" dirty="0" smtClean="0">
                  <a:solidFill>
                    <a:schemeClr val="bg1">
                      <a:lumMod val="50000"/>
                    </a:schemeClr>
                  </a:solidFill>
                </a:rPr>
                <a:t>Az E-Ügyintézés modulban keletkezett iratok (kérelmek, határozatok, döntések stb.)  </a:t>
              </a:r>
              <a:r>
                <a:rPr lang="hu-HU" b="1" dirty="0" smtClean="0">
                  <a:solidFill>
                    <a:schemeClr val="bg1">
                      <a:lumMod val="50000"/>
                    </a:schemeClr>
                  </a:solidFill>
                </a:rPr>
                <a:t>automatikus iktatása </a:t>
              </a:r>
              <a:r>
                <a:rPr lang="hu-HU" dirty="0" smtClean="0">
                  <a:solidFill>
                    <a:schemeClr val="bg1">
                      <a:lumMod val="50000"/>
                    </a:schemeClr>
                  </a:solidFill>
                </a:rPr>
                <a:t>is ebben a rendszerben zajlik a háttérben, felhasználói beavatkozás nélkül. </a:t>
              </a:r>
              <a:endParaRPr lang="hu-HU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4" name="Kép 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7284" y="2079996"/>
              <a:ext cx="1352739" cy="752580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70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3852695" y="2047396"/>
            <a:ext cx="4294402" cy="4102193"/>
            <a:chOff x="3610584" y="1820807"/>
            <a:chExt cx="4338600" cy="4102193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5545887" y="2990999"/>
              <a:ext cx="2403297" cy="1810123"/>
            </a:xfrm>
            <a:custGeom>
              <a:avLst/>
              <a:gdLst>
                <a:gd name="T0" fmla="*/ 574 w 3155"/>
                <a:gd name="T1" fmla="*/ 92 h 2156"/>
                <a:gd name="T2" fmla="*/ 762 w 3155"/>
                <a:gd name="T3" fmla="*/ 248 h 2156"/>
                <a:gd name="T4" fmla="*/ 946 w 3155"/>
                <a:gd name="T5" fmla="*/ 371 h 2156"/>
                <a:gd name="T6" fmla="*/ 1122 w 3155"/>
                <a:gd name="T7" fmla="*/ 464 h 2156"/>
                <a:gd name="T8" fmla="*/ 1284 w 3155"/>
                <a:gd name="T9" fmla="*/ 531 h 2156"/>
                <a:gd name="T10" fmla="*/ 1426 w 3155"/>
                <a:gd name="T11" fmla="*/ 579 h 2156"/>
                <a:gd name="T12" fmla="*/ 1546 w 3155"/>
                <a:gd name="T13" fmla="*/ 608 h 2156"/>
                <a:gd name="T14" fmla="*/ 1637 w 3155"/>
                <a:gd name="T15" fmla="*/ 623 h 2156"/>
                <a:gd name="T16" fmla="*/ 1695 w 3155"/>
                <a:gd name="T17" fmla="*/ 630 h 2156"/>
                <a:gd name="T18" fmla="*/ 1716 w 3155"/>
                <a:gd name="T19" fmla="*/ 631 h 2156"/>
                <a:gd name="T20" fmla="*/ 2472 w 3155"/>
                <a:gd name="T21" fmla="*/ 298 h 2156"/>
                <a:gd name="T22" fmla="*/ 2472 w 3155"/>
                <a:gd name="T23" fmla="*/ 1799 h 2156"/>
                <a:gd name="T24" fmla="*/ 1740 w 3155"/>
                <a:gd name="T25" fmla="*/ 1479 h 2156"/>
                <a:gd name="T26" fmla="*/ 1722 w 3155"/>
                <a:gd name="T27" fmla="*/ 1480 h 2156"/>
                <a:gd name="T28" fmla="*/ 1667 w 3155"/>
                <a:gd name="T29" fmla="*/ 1487 h 2156"/>
                <a:gd name="T30" fmla="*/ 1585 w 3155"/>
                <a:gd name="T31" fmla="*/ 1502 h 2156"/>
                <a:gd name="T32" fmla="*/ 1478 w 3155"/>
                <a:gd name="T33" fmla="*/ 1529 h 2156"/>
                <a:gd name="T34" fmla="*/ 1349 w 3155"/>
                <a:gd name="T35" fmla="*/ 1568 h 2156"/>
                <a:gd name="T36" fmla="*/ 1207 w 3155"/>
                <a:gd name="T37" fmla="*/ 1625 h 2156"/>
                <a:gd name="T38" fmla="*/ 1054 w 3155"/>
                <a:gd name="T39" fmla="*/ 1700 h 2156"/>
                <a:gd name="T40" fmla="*/ 896 w 3155"/>
                <a:gd name="T41" fmla="*/ 1798 h 2156"/>
                <a:gd name="T42" fmla="*/ 739 w 3155"/>
                <a:gd name="T43" fmla="*/ 1919 h 2156"/>
                <a:gd name="T44" fmla="*/ 585 w 3155"/>
                <a:gd name="T45" fmla="*/ 2070 h 2156"/>
                <a:gd name="T46" fmla="*/ 474 w 3155"/>
                <a:gd name="T47" fmla="*/ 2111 h 2156"/>
                <a:gd name="T48" fmla="*/ 405 w 3155"/>
                <a:gd name="T49" fmla="*/ 2035 h 2156"/>
                <a:gd name="T50" fmla="*/ 338 w 3155"/>
                <a:gd name="T51" fmla="*/ 1960 h 2156"/>
                <a:gd name="T52" fmla="*/ 266 w 3155"/>
                <a:gd name="T53" fmla="*/ 1879 h 2156"/>
                <a:gd name="T54" fmla="*/ 313 w 3155"/>
                <a:gd name="T55" fmla="*/ 1749 h 2156"/>
                <a:gd name="T56" fmla="*/ 486 w 3155"/>
                <a:gd name="T57" fmla="*/ 1606 h 2156"/>
                <a:gd name="T58" fmla="*/ 649 w 3155"/>
                <a:gd name="T59" fmla="*/ 1494 h 2156"/>
                <a:gd name="T60" fmla="*/ 797 w 3155"/>
                <a:gd name="T61" fmla="*/ 1409 h 2156"/>
                <a:gd name="T62" fmla="*/ 927 w 3155"/>
                <a:gd name="T63" fmla="*/ 1346 h 2156"/>
                <a:gd name="T64" fmla="*/ 1033 w 3155"/>
                <a:gd name="T65" fmla="*/ 1305 h 2156"/>
                <a:gd name="T66" fmla="*/ 1115 w 3155"/>
                <a:gd name="T67" fmla="*/ 1279 h 2156"/>
                <a:gd name="T68" fmla="*/ 1167 w 3155"/>
                <a:gd name="T69" fmla="*/ 1266 h 2156"/>
                <a:gd name="T70" fmla="*/ 1184 w 3155"/>
                <a:gd name="T71" fmla="*/ 1263 h 2156"/>
                <a:gd name="T72" fmla="*/ 0 w 3155"/>
                <a:gd name="T73" fmla="*/ 871 h 2156"/>
                <a:gd name="T74" fmla="*/ 1179 w 3155"/>
                <a:gd name="T75" fmla="*/ 870 h 2156"/>
                <a:gd name="T76" fmla="*/ 1147 w 3155"/>
                <a:gd name="T77" fmla="*/ 863 h 2156"/>
                <a:gd name="T78" fmla="*/ 1083 w 3155"/>
                <a:gd name="T79" fmla="*/ 845 h 2156"/>
                <a:gd name="T80" fmla="*/ 994 w 3155"/>
                <a:gd name="T81" fmla="*/ 811 h 2156"/>
                <a:gd name="T82" fmla="*/ 881 w 3155"/>
                <a:gd name="T83" fmla="*/ 760 h 2156"/>
                <a:gd name="T84" fmla="*/ 748 w 3155"/>
                <a:gd name="T85" fmla="*/ 687 h 2156"/>
                <a:gd name="T86" fmla="*/ 598 w 3155"/>
                <a:gd name="T87" fmla="*/ 588 h 2156"/>
                <a:gd name="T88" fmla="*/ 435 w 3155"/>
                <a:gd name="T89" fmla="*/ 461 h 2156"/>
                <a:gd name="T90" fmla="*/ 262 w 3155"/>
                <a:gd name="T91" fmla="*/ 301 h 2156"/>
                <a:gd name="T92" fmla="*/ 313 w 3155"/>
                <a:gd name="T93" fmla="*/ 233 h 2156"/>
                <a:gd name="T94" fmla="*/ 357 w 3155"/>
                <a:gd name="T95" fmla="*/ 173 h 2156"/>
                <a:gd name="T96" fmla="*/ 400 w 3155"/>
                <a:gd name="T97" fmla="*/ 112 h 2156"/>
                <a:gd name="T98" fmla="*/ 450 w 3155"/>
                <a:gd name="T99" fmla="*/ 41 h 2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55" h="2156">
                  <a:moveTo>
                    <a:pt x="479" y="0"/>
                  </a:moveTo>
                  <a:lnTo>
                    <a:pt x="574" y="92"/>
                  </a:lnTo>
                  <a:lnTo>
                    <a:pt x="669" y="174"/>
                  </a:lnTo>
                  <a:lnTo>
                    <a:pt x="762" y="248"/>
                  </a:lnTo>
                  <a:lnTo>
                    <a:pt x="856" y="312"/>
                  </a:lnTo>
                  <a:lnTo>
                    <a:pt x="946" y="371"/>
                  </a:lnTo>
                  <a:lnTo>
                    <a:pt x="1036" y="421"/>
                  </a:lnTo>
                  <a:lnTo>
                    <a:pt x="1122" y="464"/>
                  </a:lnTo>
                  <a:lnTo>
                    <a:pt x="1206" y="500"/>
                  </a:lnTo>
                  <a:lnTo>
                    <a:pt x="1284" y="531"/>
                  </a:lnTo>
                  <a:lnTo>
                    <a:pt x="1358" y="558"/>
                  </a:lnTo>
                  <a:lnTo>
                    <a:pt x="1426" y="579"/>
                  </a:lnTo>
                  <a:lnTo>
                    <a:pt x="1490" y="594"/>
                  </a:lnTo>
                  <a:lnTo>
                    <a:pt x="1546" y="608"/>
                  </a:lnTo>
                  <a:lnTo>
                    <a:pt x="1595" y="616"/>
                  </a:lnTo>
                  <a:lnTo>
                    <a:pt x="1637" y="623"/>
                  </a:lnTo>
                  <a:lnTo>
                    <a:pt x="1672" y="627"/>
                  </a:lnTo>
                  <a:lnTo>
                    <a:pt x="1695" y="630"/>
                  </a:lnTo>
                  <a:lnTo>
                    <a:pt x="1711" y="630"/>
                  </a:lnTo>
                  <a:lnTo>
                    <a:pt x="1716" y="631"/>
                  </a:lnTo>
                  <a:lnTo>
                    <a:pt x="2476" y="643"/>
                  </a:lnTo>
                  <a:lnTo>
                    <a:pt x="2472" y="298"/>
                  </a:lnTo>
                  <a:lnTo>
                    <a:pt x="3155" y="1051"/>
                  </a:lnTo>
                  <a:lnTo>
                    <a:pt x="2472" y="1799"/>
                  </a:lnTo>
                  <a:lnTo>
                    <a:pt x="2472" y="1479"/>
                  </a:lnTo>
                  <a:lnTo>
                    <a:pt x="1740" y="1479"/>
                  </a:lnTo>
                  <a:lnTo>
                    <a:pt x="1736" y="1479"/>
                  </a:lnTo>
                  <a:lnTo>
                    <a:pt x="1722" y="1480"/>
                  </a:lnTo>
                  <a:lnTo>
                    <a:pt x="1698" y="1483"/>
                  </a:lnTo>
                  <a:lnTo>
                    <a:pt x="1667" y="1487"/>
                  </a:lnTo>
                  <a:lnTo>
                    <a:pt x="1630" y="1494"/>
                  </a:lnTo>
                  <a:lnTo>
                    <a:pt x="1585" y="1502"/>
                  </a:lnTo>
                  <a:lnTo>
                    <a:pt x="1534" y="1514"/>
                  </a:lnTo>
                  <a:lnTo>
                    <a:pt x="1478" y="1529"/>
                  </a:lnTo>
                  <a:lnTo>
                    <a:pt x="1415" y="1547"/>
                  </a:lnTo>
                  <a:lnTo>
                    <a:pt x="1349" y="1568"/>
                  </a:lnTo>
                  <a:lnTo>
                    <a:pt x="1280" y="1594"/>
                  </a:lnTo>
                  <a:lnTo>
                    <a:pt x="1207" y="1625"/>
                  </a:lnTo>
                  <a:lnTo>
                    <a:pt x="1132" y="1660"/>
                  </a:lnTo>
                  <a:lnTo>
                    <a:pt x="1054" y="1700"/>
                  </a:lnTo>
                  <a:lnTo>
                    <a:pt x="976" y="1746"/>
                  </a:lnTo>
                  <a:lnTo>
                    <a:pt x="896" y="1798"/>
                  </a:lnTo>
                  <a:lnTo>
                    <a:pt x="817" y="1855"/>
                  </a:lnTo>
                  <a:lnTo>
                    <a:pt x="739" y="1919"/>
                  </a:lnTo>
                  <a:lnTo>
                    <a:pt x="661" y="1992"/>
                  </a:lnTo>
                  <a:lnTo>
                    <a:pt x="585" y="2070"/>
                  </a:lnTo>
                  <a:lnTo>
                    <a:pt x="511" y="2156"/>
                  </a:lnTo>
                  <a:lnTo>
                    <a:pt x="474" y="2111"/>
                  </a:lnTo>
                  <a:lnTo>
                    <a:pt x="439" y="2072"/>
                  </a:lnTo>
                  <a:lnTo>
                    <a:pt x="405" y="2035"/>
                  </a:lnTo>
                  <a:lnTo>
                    <a:pt x="373" y="1997"/>
                  </a:lnTo>
                  <a:lnTo>
                    <a:pt x="338" y="1960"/>
                  </a:lnTo>
                  <a:lnTo>
                    <a:pt x="304" y="1921"/>
                  </a:lnTo>
                  <a:lnTo>
                    <a:pt x="266" y="1879"/>
                  </a:lnTo>
                  <a:lnTo>
                    <a:pt x="224" y="1833"/>
                  </a:lnTo>
                  <a:lnTo>
                    <a:pt x="313" y="1749"/>
                  </a:lnTo>
                  <a:lnTo>
                    <a:pt x="401" y="1674"/>
                  </a:lnTo>
                  <a:lnTo>
                    <a:pt x="486" y="1606"/>
                  </a:lnTo>
                  <a:lnTo>
                    <a:pt x="570" y="1547"/>
                  </a:lnTo>
                  <a:lnTo>
                    <a:pt x="649" y="1494"/>
                  </a:lnTo>
                  <a:lnTo>
                    <a:pt x="725" y="1448"/>
                  </a:lnTo>
                  <a:lnTo>
                    <a:pt x="797" y="1409"/>
                  </a:lnTo>
                  <a:lnTo>
                    <a:pt x="864" y="1376"/>
                  </a:lnTo>
                  <a:lnTo>
                    <a:pt x="927" y="1346"/>
                  </a:lnTo>
                  <a:lnTo>
                    <a:pt x="983" y="1324"/>
                  </a:lnTo>
                  <a:lnTo>
                    <a:pt x="1033" y="1305"/>
                  </a:lnTo>
                  <a:lnTo>
                    <a:pt x="1078" y="1291"/>
                  </a:lnTo>
                  <a:lnTo>
                    <a:pt x="1115" y="1279"/>
                  </a:lnTo>
                  <a:lnTo>
                    <a:pt x="1144" y="1271"/>
                  </a:lnTo>
                  <a:lnTo>
                    <a:pt x="1167" y="1266"/>
                  </a:lnTo>
                  <a:lnTo>
                    <a:pt x="1179" y="1264"/>
                  </a:lnTo>
                  <a:lnTo>
                    <a:pt x="1184" y="1263"/>
                  </a:lnTo>
                  <a:lnTo>
                    <a:pt x="0" y="1263"/>
                  </a:lnTo>
                  <a:lnTo>
                    <a:pt x="0" y="871"/>
                  </a:lnTo>
                  <a:lnTo>
                    <a:pt x="1184" y="871"/>
                  </a:lnTo>
                  <a:lnTo>
                    <a:pt x="1179" y="870"/>
                  </a:lnTo>
                  <a:lnTo>
                    <a:pt x="1167" y="867"/>
                  </a:lnTo>
                  <a:lnTo>
                    <a:pt x="1147" y="863"/>
                  </a:lnTo>
                  <a:lnTo>
                    <a:pt x="1119" y="854"/>
                  </a:lnTo>
                  <a:lnTo>
                    <a:pt x="1083" y="845"/>
                  </a:lnTo>
                  <a:lnTo>
                    <a:pt x="1041" y="829"/>
                  </a:lnTo>
                  <a:lnTo>
                    <a:pt x="994" y="811"/>
                  </a:lnTo>
                  <a:lnTo>
                    <a:pt x="941" y="789"/>
                  </a:lnTo>
                  <a:lnTo>
                    <a:pt x="881" y="760"/>
                  </a:lnTo>
                  <a:lnTo>
                    <a:pt x="817" y="726"/>
                  </a:lnTo>
                  <a:lnTo>
                    <a:pt x="748" y="687"/>
                  </a:lnTo>
                  <a:lnTo>
                    <a:pt x="675" y="641"/>
                  </a:lnTo>
                  <a:lnTo>
                    <a:pt x="598" y="588"/>
                  </a:lnTo>
                  <a:lnTo>
                    <a:pt x="518" y="528"/>
                  </a:lnTo>
                  <a:lnTo>
                    <a:pt x="435" y="461"/>
                  </a:lnTo>
                  <a:lnTo>
                    <a:pt x="350" y="385"/>
                  </a:lnTo>
                  <a:lnTo>
                    <a:pt x="262" y="301"/>
                  </a:lnTo>
                  <a:lnTo>
                    <a:pt x="288" y="265"/>
                  </a:lnTo>
                  <a:lnTo>
                    <a:pt x="313" y="233"/>
                  </a:lnTo>
                  <a:lnTo>
                    <a:pt x="336" y="202"/>
                  </a:lnTo>
                  <a:lnTo>
                    <a:pt x="357" y="173"/>
                  </a:lnTo>
                  <a:lnTo>
                    <a:pt x="377" y="142"/>
                  </a:lnTo>
                  <a:lnTo>
                    <a:pt x="400" y="112"/>
                  </a:lnTo>
                  <a:lnTo>
                    <a:pt x="424" y="78"/>
                  </a:lnTo>
                  <a:lnTo>
                    <a:pt x="450" y="41"/>
                  </a:lnTo>
                  <a:lnTo>
                    <a:pt x="47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 rot="20880620">
              <a:off x="4189869" y="1820807"/>
              <a:ext cx="1529801" cy="1468024"/>
            </a:xfrm>
            <a:custGeom>
              <a:avLst/>
              <a:gdLst>
                <a:gd name="T0" fmla="*/ 300 w 1305"/>
                <a:gd name="T1" fmla="*/ 0 h 1352"/>
                <a:gd name="T2" fmla="*/ 1160 w 1305"/>
                <a:gd name="T3" fmla="*/ 931 h 1352"/>
                <a:gd name="T4" fmla="*/ 1305 w 1305"/>
                <a:gd name="T5" fmla="*/ 800 h 1352"/>
                <a:gd name="T6" fmla="*/ 1273 w 1305"/>
                <a:gd name="T7" fmla="*/ 1319 h 1352"/>
                <a:gd name="T8" fmla="*/ 745 w 1305"/>
                <a:gd name="T9" fmla="*/ 1352 h 1352"/>
                <a:gd name="T10" fmla="*/ 884 w 1305"/>
                <a:gd name="T11" fmla="*/ 1202 h 1352"/>
                <a:gd name="T12" fmla="*/ 0 w 1305"/>
                <a:gd name="T13" fmla="*/ 272 h 1352"/>
                <a:gd name="T14" fmla="*/ 300 w 1305"/>
                <a:gd name="T15" fmla="*/ 0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05" h="1352">
                  <a:moveTo>
                    <a:pt x="300" y="0"/>
                  </a:moveTo>
                  <a:lnTo>
                    <a:pt x="1160" y="931"/>
                  </a:lnTo>
                  <a:lnTo>
                    <a:pt x="1305" y="800"/>
                  </a:lnTo>
                  <a:lnTo>
                    <a:pt x="1273" y="1319"/>
                  </a:lnTo>
                  <a:lnTo>
                    <a:pt x="745" y="1352"/>
                  </a:lnTo>
                  <a:lnTo>
                    <a:pt x="884" y="1202"/>
                  </a:lnTo>
                  <a:lnTo>
                    <a:pt x="0" y="272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610584" y="3360712"/>
              <a:ext cx="1801444" cy="968234"/>
            </a:xfrm>
            <a:custGeom>
              <a:avLst/>
              <a:gdLst>
                <a:gd name="T0" fmla="*/ 1265 w 1625"/>
                <a:gd name="T1" fmla="*/ 0 h 811"/>
                <a:gd name="T2" fmla="*/ 1625 w 1625"/>
                <a:gd name="T3" fmla="*/ 418 h 811"/>
                <a:gd name="T4" fmla="*/ 1265 w 1625"/>
                <a:gd name="T5" fmla="*/ 811 h 811"/>
                <a:gd name="T6" fmla="*/ 1265 w 1625"/>
                <a:gd name="T7" fmla="*/ 616 h 811"/>
                <a:gd name="T8" fmla="*/ 0 w 1625"/>
                <a:gd name="T9" fmla="*/ 616 h 811"/>
                <a:gd name="T10" fmla="*/ 0 w 1625"/>
                <a:gd name="T11" fmla="*/ 208 h 811"/>
                <a:gd name="T12" fmla="*/ 1265 w 1625"/>
                <a:gd name="T13" fmla="*/ 216 h 811"/>
                <a:gd name="T14" fmla="*/ 1265 w 1625"/>
                <a:gd name="T15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5" h="811">
                  <a:moveTo>
                    <a:pt x="1265" y="0"/>
                  </a:moveTo>
                  <a:lnTo>
                    <a:pt x="1625" y="418"/>
                  </a:lnTo>
                  <a:lnTo>
                    <a:pt x="1265" y="811"/>
                  </a:lnTo>
                  <a:lnTo>
                    <a:pt x="1265" y="616"/>
                  </a:lnTo>
                  <a:lnTo>
                    <a:pt x="0" y="616"/>
                  </a:lnTo>
                  <a:lnTo>
                    <a:pt x="0" y="208"/>
                  </a:lnTo>
                  <a:lnTo>
                    <a:pt x="1265" y="216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 rot="956108">
              <a:off x="4227691" y="4454058"/>
              <a:ext cx="1485389" cy="1468942"/>
            </a:xfrm>
            <a:custGeom>
              <a:avLst/>
              <a:gdLst>
                <a:gd name="T0" fmla="*/ 741 w 1305"/>
                <a:gd name="T1" fmla="*/ 0 h 1336"/>
                <a:gd name="T2" fmla="*/ 1269 w 1305"/>
                <a:gd name="T3" fmla="*/ 0 h 1336"/>
                <a:gd name="T4" fmla="*/ 1305 w 1305"/>
                <a:gd name="T5" fmla="*/ 538 h 1336"/>
                <a:gd name="T6" fmla="*/ 1156 w 1305"/>
                <a:gd name="T7" fmla="*/ 397 h 1336"/>
                <a:gd name="T8" fmla="*/ 304 w 1305"/>
                <a:gd name="T9" fmla="*/ 1336 h 1336"/>
                <a:gd name="T10" fmla="*/ 0 w 1305"/>
                <a:gd name="T11" fmla="*/ 1056 h 1336"/>
                <a:gd name="T12" fmla="*/ 880 w 1305"/>
                <a:gd name="T13" fmla="*/ 138 h 1336"/>
                <a:gd name="T14" fmla="*/ 741 w 1305"/>
                <a:gd name="T15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05" h="1336">
                  <a:moveTo>
                    <a:pt x="741" y="0"/>
                  </a:moveTo>
                  <a:lnTo>
                    <a:pt x="1269" y="0"/>
                  </a:lnTo>
                  <a:lnTo>
                    <a:pt x="1305" y="538"/>
                  </a:lnTo>
                  <a:lnTo>
                    <a:pt x="1156" y="397"/>
                  </a:lnTo>
                  <a:lnTo>
                    <a:pt x="304" y="1336"/>
                  </a:lnTo>
                  <a:lnTo>
                    <a:pt x="0" y="1056"/>
                  </a:lnTo>
                  <a:lnTo>
                    <a:pt x="880" y="138"/>
                  </a:lnTo>
                  <a:lnTo>
                    <a:pt x="741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ÖSSZEFÜGGÉS</a:t>
            </a:r>
            <a:endParaRPr lang="ru-RU" dirty="0"/>
          </a:p>
        </p:txBody>
      </p:sp>
      <p:sp>
        <p:nvSpPr>
          <p:cNvPr id="4" name="Szövegdoboz 3"/>
          <p:cNvSpPr txBox="1"/>
          <p:nvPr/>
        </p:nvSpPr>
        <p:spPr>
          <a:xfrm>
            <a:off x="9155132" y="3768706"/>
            <a:ext cx="23957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/>
              <a:t>Tárolás, megőrzés, selejtezés, kezelés</a:t>
            </a:r>
            <a:endParaRPr lang="hu-HU" sz="2000" dirty="0"/>
          </a:p>
        </p:txBody>
      </p:sp>
      <p:pic>
        <p:nvPicPr>
          <p:cNvPr id="26" name="Kép 2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3187" b="2455"/>
          <a:stretch/>
        </p:blipFill>
        <p:spPr>
          <a:xfrm>
            <a:off x="8168933" y="3758956"/>
            <a:ext cx="964363" cy="748085"/>
          </a:xfrm>
          <a:prstGeom prst="rect">
            <a:avLst/>
          </a:prstGeom>
        </p:spPr>
      </p:pic>
      <p:sp>
        <p:nvSpPr>
          <p:cNvPr id="28" name="Овал 19"/>
          <p:cNvSpPr/>
          <p:nvPr/>
        </p:nvSpPr>
        <p:spPr>
          <a:xfrm>
            <a:off x="520154" y="1684421"/>
            <a:ext cx="1047447" cy="102423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12700" dir="5400000" algn="t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pic>
        <p:nvPicPr>
          <p:cNvPr id="27" name="Kép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217" y="1709833"/>
            <a:ext cx="1037720" cy="1016687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1789748" y="1864233"/>
            <a:ext cx="22558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dirty="0" smtClean="0"/>
              <a:t>Tanügyi dokumentumok</a:t>
            </a:r>
            <a:endParaRPr lang="hu-HU" sz="2000" dirty="0"/>
          </a:p>
        </p:txBody>
      </p:sp>
      <p:pic>
        <p:nvPicPr>
          <p:cNvPr id="41" name="Kép 4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3187" b="2455"/>
          <a:stretch/>
        </p:blipFill>
        <p:spPr>
          <a:xfrm>
            <a:off x="520154" y="3587301"/>
            <a:ext cx="964363" cy="748085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1997277" y="3768706"/>
            <a:ext cx="2232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/>
              <a:t>Egyéb iratok</a:t>
            </a:r>
            <a:endParaRPr lang="hu-HU" sz="2000" dirty="0"/>
          </a:p>
        </p:txBody>
      </p:sp>
      <p:pic>
        <p:nvPicPr>
          <p:cNvPr id="42" name="Kép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217" y="5332784"/>
            <a:ext cx="1352739" cy="752580"/>
          </a:xfrm>
          <a:prstGeom prst="roundRect">
            <a:avLst/>
          </a:prstGeom>
        </p:spPr>
      </p:pic>
      <p:sp>
        <p:nvSpPr>
          <p:cNvPr id="13" name="Szövegdoboz 12"/>
          <p:cNvSpPr txBox="1"/>
          <p:nvPr/>
        </p:nvSpPr>
        <p:spPr>
          <a:xfrm>
            <a:off x="2250190" y="5221675"/>
            <a:ext cx="1332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BÁI,TMGI,OTCSK, ÁIK,TKST, …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18534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3. egyéni séma">
      <a:dk1>
        <a:srgbClr val="FFFFFF"/>
      </a:dk1>
      <a:lt1>
        <a:srgbClr val="212121"/>
      </a:lt1>
      <a:dk2>
        <a:srgbClr val="727272"/>
      </a:dk2>
      <a:lt2>
        <a:srgbClr val="B6B6B6"/>
      </a:lt2>
      <a:accent1>
        <a:srgbClr val="385765"/>
      </a:accent1>
      <a:accent2>
        <a:srgbClr val="0097C1"/>
      </a:accent2>
      <a:accent3>
        <a:srgbClr val="318AA9"/>
      </a:accent3>
      <a:accent4>
        <a:srgbClr val="FFB74E"/>
      </a:accent4>
      <a:accent5>
        <a:srgbClr val="456A7B"/>
      </a:accent5>
      <a:accent6>
        <a:srgbClr val="FFFFFF"/>
      </a:accent6>
      <a:hlink>
        <a:srgbClr val="FFFFFF"/>
      </a:hlink>
      <a:folHlink>
        <a:srgbClr val="4DB0D0"/>
      </a:folHlink>
    </a:clrScheme>
    <a:fontScheme name="Material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4EC0C47101975A4AB93C7F57D3046718" ma:contentTypeVersion="4" ma:contentTypeDescription="Új dokumentum létrehozása." ma:contentTypeScope="" ma:versionID="af507dfc510e87ea175b6ca1e94f7641">
  <xsd:schema xmlns:xsd="http://www.w3.org/2001/XMLSchema" xmlns:xs="http://www.w3.org/2001/XMLSchema" xmlns:p="http://schemas.microsoft.com/office/2006/metadata/properties" xmlns:ns1="http://schemas.microsoft.com/sharepoint/v3" xmlns:ns2="bc05afef-46dc-4322-8a97-36d6a0e3b481" targetNamespace="http://schemas.microsoft.com/office/2006/metadata/properties" ma:root="true" ma:fieldsID="4f78a243424780a532741939a4dc87e6" ns1:_="" ns2:_="">
    <xsd:import namespace="http://schemas.microsoft.com/sharepoint/v3"/>
    <xsd:import namespace="bc05afef-46dc-4322-8a97-36d6a0e3b48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Ütemezett kezdődátum" ma:description="Az Ütemezett kezdődátum egy webhelyoszlop, amelyet a Közzététel szolgáltatás hoz létre. Azt a dátumot és időpontot határozza meg, amikor a lap első alkalommal jelenik meg a webhely látogatóinak." ma:internalName="PublishingStartDate">
      <xsd:simpleType>
        <xsd:restriction base="dms:Unknown"/>
      </xsd:simpleType>
    </xsd:element>
    <xsd:element name="PublishingExpirationDate" ma:index="12" nillable="true" ma:displayName="Ütemezett záródátum" ma:description="Az Ütemezett záródátum egy webhelyoszlop, amelyet a Közzététel szolgáltatás hoz létre. Azt a dátumot és időpontot határozza meg, amely után a lap már nem jelenik meg a webhely látogatóinak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05afef-46dc-4322-8a97-36d6a0e3b48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Résztvevők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A58D543-9F4E-451C-BAAA-419734AC69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C4B0C7-AD8E-48AC-A5F2-88736CB8A3C0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bc05afef-46dc-4322-8a97-36d6a0e3b481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B327637-DC6C-40F3-8C27-EC6D484548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c05afef-46dc-4322-8a97-36d6a0e3b4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8049</TotalTime>
  <Words>725</Words>
  <Application>Microsoft Office PowerPoint</Application>
  <PresentationFormat>Szélesvásznú</PresentationFormat>
  <Paragraphs>93</Paragraphs>
  <Slides>19</Slides>
  <Notes>6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19</vt:i4>
      </vt:variant>
    </vt:vector>
  </HeadingPairs>
  <TitlesOfParts>
    <vt:vector size="26" baseType="lpstr">
      <vt:lpstr>Arial</vt:lpstr>
      <vt:lpstr>Calibri</vt:lpstr>
      <vt:lpstr>Helvetica Light</vt:lpstr>
      <vt:lpstr>Open Sans</vt:lpstr>
      <vt:lpstr>Roboto</vt:lpstr>
      <vt:lpstr>Roboto Light</vt:lpstr>
      <vt:lpstr>Base</vt:lpstr>
      <vt:lpstr>PowerPoint bemutató</vt:lpstr>
      <vt:lpstr>PowerPoint bemutató</vt:lpstr>
      <vt:lpstr>MIÉRT SZÜKSÉGES?</vt:lpstr>
      <vt:lpstr>MIÉRT SZÜKSÉGES?</vt:lpstr>
      <vt:lpstr>MIÉRT SZÜKSÉGES?</vt:lpstr>
      <vt:lpstr>MIÉRT SZÜKSÉGES?</vt:lpstr>
      <vt:lpstr>PowerPoint bemutató</vt:lpstr>
      <vt:lpstr>FUNKCIÓK</vt:lpstr>
      <vt:lpstr>ÖSSZEFÜGGÉS</vt:lpstr>
      <vt:lpstr>FUNKCIÓK</vt:lpstr>
      <vt:lpstr>PowerPoint bemutató</vt:lpstr>
      <vt:lpstr>ALAPFOGALMAK</vt:lpstr>
      <vt:lpstr>ALAPFOGALMAK</vt:lpstr>
      <vt:lpstr>PowerPoint bemutató</vt:lpstr>
      <vt:lpstr>ADATBIZTONSÁG</vt:lpstr>
      <vt:lpstr>PowerPoint bemutató</vt:lpstr>
      <vt:lpstr>TÁMOGATÁS</vt:lpstr>
      <vt:lpstr>TÁMOGATÁS</vt:lpstr>
      <vt:lpstr>PowerPoint bemutató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KRÉTA PowerPoint</dc:title>
  <dc:creator>Анатолий</dc:creator>
  <cp:lastModifiedBy>Szabó László (SDA)</cp:lastModifiedBy>
  <cp:revision>875</cp:revision>
  <dcterms:created xsi:type="dcterms:W3CDTF">2015-08-18T23:51:21Z</dcterms:created>
  <dcterms:modified xsi:type="dcterms:W3CDTF">2019-05-09T13:24:21Z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0x0101004EC0C47101975A4AB93C7F57D3046718</vt:lpwstr>
  </property>
</Properties>
</file>